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9" r:id="rId7"/>
    <p:sldId id="274" r:id="rId8"/>
    <p:sldId id="279" r:id="rId9"/>
    <p:sldId id="275" r:id="rId10"/>
    <p:sldId id="289" r:id="rId11"/>
    <p:sldId id="276" r:id="rId12"/>
    <p:sldId id="277" r:id="rId13"/>
    <p:sldId id="281" r:id="rId14"/>
    <p:sldId id="282" r:id="rId15"/>
    <p:sldId id="280" r:id="rId16"/>
    <p:sldId id="283" r:id="rId17"/>
    <p:sldId id="284" r:id="rId18"/>
    <p:sldId id="286" r:id="rId19"/>
    <p:sldId id="293" r:id="rId20"/>
    <p:sldId id="287" r:id="rId21"/>
    <p:sldId id="290" r:id="rId22"/>
    <p:sldId id="291" r:id="rId23"/>
    <p:sldId id="292" r:id="rId24"/>
    <p:sldId id="288" r:id="rId25"/>
    <p:sldId id="294" r:id="rId26"/>
    <p:sldId id="295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-6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69111-432C-47FA-9C0C-904052D99518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4B4C2-B299-4585-B5DD-7D459F57B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D62BC-DF10-4629-916B-C2C9349D6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6C39B6-E84E-415A-AD31-588ECE422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3B6C9-09C8-443A-A830-A12A5296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AAD6B-9D0A-4E74-9230-FE60B3AF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92C784-0417-4D82-A508-75A14AB9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4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6C8C5-D8D8-47CC-A505-BAEC5DAC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025F95-B570-4F0B-AC41-7712616CD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BA31C7-944E-4BF0-BE76-6768AE8E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4EC2B-C8D8-4EBA-B590-94420D33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CB48D-E4F0-4DF1-9984-128E88B7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0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005A45-B456-4181-BAE5-7C3D1C90B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A7D117-44CC-4203-A46A-1025E67F9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7FDDEA-3967-4F84-AF37-25032CBE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4B7725-FEBE-4714-80E2-B98317E7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DA6639-1BD1-46A2-B7C8-0E0D1AFA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59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34665-C848-4F6F-A047-9481EAA7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5902A-E412-4332-A8C0-BE83717E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D2BD02-A1F0-414E-BE10-68623F3DA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106C9-7BFE-4F39-B388-4C4370E2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534CC-BB24-4EA0-BDE9-C99F7680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8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C82AFC-FD02-4FBE-BC99-F8A1935D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F41714-EC52-43A1-A751-BE743C082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68E5A-04FE-4345-ABEE-4F188271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A38596-BCCA-41A5-88E6-FE8707A2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10E13-516E-4C1B-A457-AB9F7BB6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84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8C29B-6888-4AB0-B982-E9F52E3E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1675B1-F4A3-42F8-91D8-EC5B7A246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4A8DA7-A489-4E1B-A97E-40A46152E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586B3D-76AA-43EF-93CD-F3AA8B3A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4D355E-62FD-4232-99CE-B6E1D7BA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62F4DA-237F-4CEB-B73A-AAB16C3F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0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5F58D-E238-4563-900C-3942B399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D2A230-D79F-4072-9933-6D298DB2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075DC9-856D-4DE8-84A1-AEAC52A72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82F15A-1008-4636-B66C-5E1D3B71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1A80E6-0188-499F-A615-2DC482158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8734AE-A309-4015-AF44-4D791012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BE921C-54D9-4ACE-B32D-03CB072F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609614-613E-406F-8AA9-84E4B6EE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94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4E23B-5BF1-4B19-8114-DAA00B79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B86C2-2BDF-4A40-9099-181CDAFB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B3EF77-3ADD-4316-A840-34E3C879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5627CD-F04D-4BCD-8731-E5C0446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02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DBD9AA-AFB8-4FBC-93E1-2797002E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1FAA25-E0DA-41AF-97D5-CEB81F12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A52705-2A2D-478E-A7E0-AB6B3F19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69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2834E-4FD7-42AF-983C-BC41569B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7D7494-8517-45F7-8050-45D1C172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A99172-E6DF-4C6D-B57A-C5466E63D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9BA89A-B889-4939-BAB6-84901D44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67A370-FCA9-44B3-9436-331E84D9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6D8D2D-EB8A-490F-B213-28D82DB5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6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BE7B2-0124-41D3-AFF4-CB9830E1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7CC896-E90C-407C-946F-B14275CA7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D172D-B797-4F48-A002-0C06DB33F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78F034-A40D-429E-98C8-742FBF57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206E43-F9DA-4006-AC12-84D90C31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D54392-CBC8-4AFD-A659-F737C7DB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47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B44CA-2CEB-4387-BD34-90F75C7C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BF7048-BDCA-4F40-B9C0-D589170F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62325-7A0D-4B3D-97D6-FA6990330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3920-0C99-4A05-884E-791F6F2858ED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39741-FE0A-4367-B895-F40F987AE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5F06B5-20C7-46D2-B9B1-BD03D6871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9E51D-DB8A-4006-B62F-A62D50736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18" Type="http://schemas.openxmlformats.org/officeDocument/2006/relationships/image" Target="../media/image28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31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6.png"/><Relationship Id="rId10" Type="http://schemas.openxmlformats.org/officeDocument/2006/relationships/image" Target="../media/image9.png"/><Relationship Id="rId19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5" Type="http://schemas.openxmlformats.org/officeDocument/2006/relationships/image" Target="../media/image23.sv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44.png"/><Relationship Id="rId3" Type="http://schemas.microsoft.com/office/2007/relationships/hdphoto" Target="../media/hdphoto1.wdp"/><Relationship Id="rId21" Type="http://schemas.openxmlformats.org/officeDocument/2006/relationships/image" Target="../media/image3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8.png"/><Relationship Id="rId25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5.sv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Relationship Id="rId27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5.svg"/><Relationship Id="rId2" Type="http://schemas.openxmlformats.org/officeDocument/2006/relationships/image" Target="../media/image46.png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svg"/><Relationship Id="rId15" Type="http://schemas.openxmlformats.org/officeDocument/2006/relationships/image" Target="../media/image57.png"/><Relationship Id="rId10" Type="http://schemas.openxmlformats.org/officeDocument/2006/relationships/image" Target="../media/image40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3.svg"/><Relationship Id="rId3" Type="http://schemas.openxmlformats.org/officeDocument/2006/relationships/image" Target="../media/image40.png"/><Relationship Id="rId7" Type="http://schemas.openxmlformats.org/officeDocument/2006/relationships/image" Target="../media/image45.svg"/><Relationship Id="rId12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3.svg"/><Relationship Id="rId5" Type="http://schemas.openxmlformats.org/officeDocument/2006/relationships/image" Target="../media/image39.png"/><Relationship Id="rId10" Type="http://schemas.openxmlformats.org/officeDocument/2006/relationships/image" Target="../media/image62.png"/><Relationship Id="rId4" Type="http://schemas.openxmlformats.org/officeDocument/2006/relationships/image" Target="../media/image36.png"/><Relationship Id="rId9" Type="http://schemas.openxmlformats.org/officeDocument/2006/relationships/image" Target="../media/image6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3.svg"/><Relationship Id="rId3" Type="http://schemas.openxmlformats.org/officeDocument/2006/relationships/image" Target="../media/image40.png"/><Relationship Id="rId7" Type="http://schemas.openxmlformats.org/officeDocument/2006/relationships/image" Target="../media/image45.svg"/><Relationship Id="rId12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3.svg"/><Relationship Id="rId5" Type="http://schemas.openxmlformats.org/officeDocument/2006/relationships/image" Target="../media/image39.png"/><Relationship Id="rId10" Type="http://schemas.openxmlformats.org/officeDocument/2006/relationships/image" Target="../media/image62.png"/><Relationship Id="rId4" Type="http://schemas.openxmlformats.org/officeDocument/2006/relationships/image" Target="../media/image36.png"/><Relationship Id="rId9" Type="http://schemas.openxmlformats.org/officeDocument/2006/relationships/image" Target="../media/image6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3.svg"/><Relationship Id="rId3" Type="http://schemas.openxmlformats.org/officeDocument/2006/relationships/image" Target="../media/image40.png"/><Relationship Id="rId7" Type="http://schemas.openxmlformats.org/officeDocument/2006/relationships/image" Target="../media/image45.svg"/><Relationship Id="rId12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3.svg"/><Relationship Id="rId5" Type="http://schemas.openxmlformats.org/officeDocument/2006/relationships/image" Target="../media/image39.png"/><Relationship Id="rId10" Type="http://schemas.openxmlformats.org/officeDocument/2006/relationships/image" Target="../media/image62.png"/><Relationship Id="rId4" Type="http://schemas.openxmlformats.org/officeDocument/2006/relationships/image" Target="../media/image36.png"/><Relationship Id="rId9" Type="http://schemas.openxmlformats.org/officeDocument/2006/relationships/image" Target="../media/image61.sv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6.sv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17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microsoft.com/office/2007/relationships/hdphoto" Target="../media/hdphoto1.wdp"/><Relationship Id="rId21" Type="http://schemas.openxmlformats.org/officeDocument/2006/relationships/image" Target="../media/image29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18" Type="http://schemas.openxmlformats.org/officeDocument/2006/relationships/image" Target="../media/image26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openxmlformats.org/officeDocument/2006/relationships/image" Target="../media/image29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5.svg"/><Relationship Id="rId25" Type="http://schemas.openxmlformats.org/officeDocument/2006/relationships/image" Target="../media/image35.sv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31.svg"/><Relationship Id="rId23" Type="http://schemas.openxmlformats.org/officeDocument/2006/relationships/image" Target="../media/image33.svg"/><Relationship Id="rId10" Type="http://schemas.openxmlformats.org/officeDocument/2006/relationships/image" Target="../media/image9.png"/><Relationship Id="rId19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0.png"/><Relationship Id="rId22" Type="http://schemas.openxmlformats.org/officeDocument/2006/relationships/image" Target="../media/image32.png"/><Relationship Id="rId27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4B85E-0B37-429A-8FEC-44B777B3D8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système immunitaire de l’enfant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C8CF13-900E-42E6-B99A-622213AE4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fr-FR" dirty="0"/>
              <a:t>Antoine LOOSEN </a:t>
            </a:r>
          </a:p>
        </p:txBody>
      </p:sp>
    </p:spTree>
    <p:extLst>
      <p:ext uri="{BB962C8B-B14F-4D97-AF65-F5344CB8AC3E}">
        <p14:creationId xmlns:p14="http://schemas.microsoft.com/office/powerpoint/2010/main" val="379500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9D276-9BE9-4BAB-8BD0-EDD64ED15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A9800-D6BE-4B89-9299-7D5E21A73AAC}"/>
              </a:ext>
            </a:extLst>
          </p:cNvPr>
          <p:cNvSpPr/>
          <p:nvPr/>
        </p:nvSpPr>
        <p:spPr>
          <a:xfrm>
            <a:off x="0" y="2175305"/>
            <a:ext cx="2052225" cy="1940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43419-EBFA-4DE1-B156-9864C7F0B282}"/>
              </a:ext>
            </a:extLst>
          </p:cNvPr>
          <p:cNvSpPr/>
          <p:nvPr/>
        </p:nvSpPr>
        <p:spPr>
          <a:xfrm>
            <a:off x="0" y="2367814"/>
            <a:ext cx="12192000" cy="449018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84CBEB6-8D78-487D-A73E-0474D100496A}"/>
              </a:ext>
            </a:extLst>
          </p:cNvPr>
          <p:cNvSpPr/>
          <p:nvPr/>
        </p:nvSpPr>
        <p:spPr>
          <a:xfrm>
            <a:off x="0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E9063C-A18D-487B-A4F7-4AA3968114D5}"/>
              </a:ext>
            </a:extLst>
          </p:cNvPr>
          <p:cNvSpPr/>
          <p:nvPr/>
        </p:nvSpPr>
        <p:spPr>
          <a:xfrm>
            <a:off x="673768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F4E3A61-A36E-4E95-A231-E51A73EC26F4}"/>
              </a:ext>
            </a:extLst>
          </p:cNvPr>
          <p:cNvSpPr/>
          <p:nvPr/>
        </p:nvSpPr>
        <p:spPr>
          <a:xfrm>
            <a:off x="1347536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62C1956-D82B-49A6-920B-5BBD3034ED3B}"/>
              </a:ext>
            </a:extLst>
          </p:cNvPr>
          <p:cNvSpPr/>
          <p:nvPr/>
        </p:nvSpPr>
        <p:spPr>
          <a:xfrm>
            <a:off x="4716726" y="1328281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8B632B9-34C8-48F8-AD55-82CD6FFA8BF2}"/>
              </a:ext>
            </a:extLst>
          </p:cNvPr>
          <p:cNvSpPr/>
          <p:nvPr/>
        </p:nvSpPr>
        <p:spPr>
          <a:xfrm>
            <a:off x="538230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34B291-44D6-424B-A22E-FF7E25EE8187}"/>
              </a:ext>
            </a:extLst>
          </p:cNvPr>
          <p:cNvSpPr/>
          <p:nvPr/>
        </p:nvSpPr>
        <p:spPr>
          <a:xfrm>
            <a:off x="3368840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528222D-4FBB-41F5-946A-AE23B5EFF46B}"/>
              </a:ext>
            </a:extLst>
          </p:cNvPr>
          <p:cNvSpPr/>
          <p:nvPr/>
        </p:nvSpPr>
        <p:spPr>
          <a:xfrm>
            <a:off x="4042608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C33FFFF-E3D8-4CFA-ABB5-6CBC6A56D037}"/>
              </a:ext>
            </a:extLst>
          </p:cNvPr>
          <p:cNvSpPr/>
          <p:nvPr/>
        </p:nvSpPr>
        <p:spPr>
          <a:xfrm>
            <a:off x="606391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BB43615-BC5C-4458-B6F8-3B91DEF44B8D}"/>
              </a:ext>
            </a:extLst>
          </p:cNvPr>
          <p:cNvSpPr/>
          <p:nvPr/>
        </p:nvSpPr>
        <p:spPr>
          <a:xfrm>
            <a:off x="6715225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CE77F1-AA09-4B6C-A8C0-3D58C86C838A}"/>
              </a:ext>
            </a:extLst>
          </p:cNvPr>
          <p:cNvSpPr/>
          <p:nvPr/>
        </p:nvSpPr>
        <p:spPr>
          <a:xfrm>
            <a:off x="738899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B8B7428-AC69-4AFC-8393-5E5D564681D9}"/>
              </a:ext>
            </a:extLst>
          </p:cNvPr>
          <p:cNvSpPr/>
          <p:nvPr/>
        </p:nvSpPr>
        <p:spPr>
          <a:xfrm>
            <a:off x="8062761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F4F41EA-78C2-4E12-BD88-A64C44A35953}"/>
              </a:ext>
            </a:extLst>
          </p:cNvPr>
          <p:cNvSpPr/>
          <p:nvPr/>
        </p:nvSpPr>
        <p:spPr>
          <a:xfrm>
            <a:off x="8752569" y="1318650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BA7C61E-C471-4AFB-B9C3-6096213F2D9B}"/>
              </a:ext>
            </a:extLst>
          </p:cNvPr>
          <p:cNvSpPr/>
          <p:nvPr/>
        </p:nvSpPr>
        <p:spPr>
          <a:xfrm>
            <a:off x="943275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777D16A-F1DA-4182-A269-D8FEBD76EC0E}"/>
              </a:ext>
            </a:extLst>
          </p:cNvPr>
          <p:cNvSpPr/>
          <p:nvPr/>
        </p:nvSpPr>
        <p:spPr>
          <a:xfrm>
            <a:off x="10112935" y="1318649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841F32F-70B6-4B44-8C0A-161D3AE1BE05}"/>
              </a:ext>
            </a:extLst>
          </p:cNvPr>
          <p:cNvSpPr/>
          <p:nvPr/>
        </p:nvSpPr>
        <p:spPr>
          <a:xfrm>
            <a:off x="10786702" y="1318648"/>
            <a:ext cx="731519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EF11FF-8904-4872-A80B-69F0D8A1DC6A}"/>
              </a:ext>
            </a:extLst>
          </p:cNvPr>
          <p:cNvSpPr/>
          <p:nvPr/>
        </p:nvSpPr>
        <p:spPr>
          <a:xfrm>
            <a:off x="11518227" y="1318647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DC27EF37-1E39-48EF-A4DF-9999B5A5DFF1}"/>
              </a:ext>
            </a:extLst>
          </p:cNvPr>
          <p:cNvSpPr/>
          <p:nvPr/>
        </p:nvSpPr>
        <p:spPr>
          <a:xfrm>
            <a:off x="18589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E8ACB4AA-6D57-4EEE-A9CF-9960F467CC6C}"/>
              </a:ext>
            </a:extLst>
          </p:cNvPr>
          <p:cNvSpPr/>
          <p:nvPr/>
        </p:nvSpPr>
        <p:spPr>
          <a:xfrm>
            <a:off x="39447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F1049C00-E1D8-4376-A35D-B41BB272BBC2}"/>
              </a:ext>
            </a:extLst>
          </p:cNvPr>
          <p:cNvSpPr/>
          <p:nvPr/>
        </p:nvSpPr>
        <p:spPr>
          <a:xfrm>
            <a:off x="5580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5BAB59E-1635-45C4-9F18-B11DFEAF7D31}"/>
              </a:ext>
            </a:extLst>
          </p:cNvPr>
          <p:cNvSpPr/>
          <p:nvPr/>
        </p:nvSpPr>
        <p:spPr>
          <a:xfrm>
            <a:off x="798798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E0A2CE13-DC83-463E-B65E-FCC77EF4477F}"/>
              </a:ext>
            </a:extLst>
          </p:cNvPr>
          <p:cNvSpPr/>
          <p:nvPr/>
        </p:nvSpPr>
        <p:spPr>
          <a:xfrm>
            <a:off x="98141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E65CFEF0-BE64-4E7C-8641-FA86E02D66F3}"/>
              </a:ext>
            </a:extLst>
          </p:cNvPr>
          <p:cNvSpPr/>
          <p:nvPr/>
        </p:nvSpPr>
        <p:spPr>
          <a:xfrm>
            <a:off x="114209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E5ADC505-8148-48D2-9B61-6A08A59CF906}"/>
              </a:ext>
            </a:extLst>
          </p:cNvPr>
          <p:cNvSpPr/>
          <p:nvPr/>
        </p:nvSpPr>
        <p:spPr>
          <a:xfrm>
            <a:off x="1467753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70F4B70-8796-49D8-8ADA-3E6EB32002B2}"/>
              </a:ext>
            </a:extLst>
          </p:cNvPr>
          <p:cNvSpPr/>
          <p:nvPr/>
        </p:nvSpPr>
        <p:spPr>
          <a:xfrm>
            <a:off x="165066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912BC7B0-963D-4A37-A162-7766680924C1}"/>
              </a:ext>
            </a:extLst>
          </p:cNvPr>
          <p:cNvSpPr/>
          <p:nvPr/>
        </p:nvSpPr>
        <p:spPr>
          <a:xfrm>
            <a:off x="18319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9B5F4779-5C26-46DC-81F7-418833C30833}"/>
              </a:ext>
            </a:extLst>
          </p:cNvPr>
          <p:cNvSpPr/>
          <p:nvPr/>
        </p:nvSpPr>
        <p:spPr>
          <a:xfrm>
            <a:off x="4788267" y="961149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61BD79E4-9810-44C7-B459-52E3E22563B0}"/>
              </a:ext>
            </a:extLst>
          </p:cNvPr>
          <p:cNvSpPr/>
          <p:nvPr/>
        </p:nvSpPr>
        <p:spPr>
          <a:xfrm>
            <a:off x="5018082" y="91438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459200AA-7ECE-4EC7-A177-95DAB8BAF5DC}"/>
              </a:ext>
            </a:extLst>
          </p:cNvPr>
          <p:cNvSpPr/>
          <p:nvPr/>
        </p:nvSpPr>
        <p:spPr>
          <a:xfrm>
            <a:off x="5207886" y="9043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6E055878-500B-4901-94D1-5968BD4D2719}"/>
              </a:ext>
            </a:extLst>
          </p:cNvPr>
          <p:cNvSpPr/>
          <p:nvPr/>
        </p:nvSpPr>
        <p:spPr>
          <a:xfrm>
            <a:off x="5506131" y="89558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CAF2052-7CD0-45BF-9A99-50C34CBDDBFB}"/>
              </a:ext>
            </a:extLst>
          </p:cNvPr>
          <p:cNvSpPr/>
          <p:nvPr/>
        </p:nvSpPr>
        <p:spPr>
          <a:xfrm>
            <a:off x="568646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C2F965AC-A567-4452-B89B-6CD38FEE0B3D}"/>
              </a:ext>
            </a:extLst>
          </p:cNvPr>
          <p:cNvSpPr/>
          <p:nvPr/>
        </p:nvSpPr>
        <p:spPr>
          <a:xfrm>
            <a:off x="5915817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B03797C-5EAA-4DCE-B59F-49F91AC4A641}"/>
              </a:ext>
            </a:extLst>
          </p:cNvPr>
          <p:cNvSpPr/>
          <p:nvPr/>
        </p:nvSpPr>
        <p:spPr>
          <a:xfrm>
            <a:off x="3480354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50596FDD-ED58-4C8D-9502-65456197AFFC}"/>
              </a:ext>
            </a:extLst>
          </p:cNvPr>
          <p:cNvSpPr/>
          <p:nvPr/>
        </p:nvSpPr>
        <p:spPr>
          <a:xfrm>
            <a:off x="367214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B92601CE-0350-49EC-B7A7-969133743019}"/>
              </a:ext>
            </a:extLst>
          </p:cNvPr>
          <p:cNvSpPr/>
          <p:nvPr/>
        </p:nvSpPr>
        <p:spPr>
          <a:xfrm>
            <a:off x="3862928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D193C46-ADD7-41BA-A5DF-35A096DBB405}"/>
              </a:ext>
            </a:extLst>
          </p:cNvPr>
          <p:cNvSpPr/>
          <p:nvPr/>
        </p:nvSpPr>
        <p:spPr>
          <a:xfrm>
            <a:off x="4150019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62D219DB-C898-4D80-883F-F14051253815}"/>
              </a:ext>
            </a:extLst>
          </p:cNvPr>
          <p:cNvSpPr/>
          <p:nvPr/>
        </p:nvSpPr>
        <p:spPr>
          <a:xfrm>
            <a:off x="4331262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6A625B9-716D-469B-9B63-887AD5346B65}"/>
              </a:ext>
            </a:extLst>
          </p:cNvPr>
          <p:cNvSpPr/>
          <p:nvPr/>
        </p:nvSpPr>
        <p:spPr>
          <a:xfrm>
            <a:off x="4502937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FAA0643C-44A5-4ED5-8A92-18B268B6F7D5}"/>
              </a:ext>
            </a:extLst>
          </p:cNvPr>
          <p:cNvSpPr/>
          <p:nvPr/>
        </p:nvSpPr>
        <p:spPr>
          <a:xfrm>
            <a:off x="6177207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AA8EE4FD-F500-462E-8C62-076DAB23AA68}"/>
              </a:ext>
            </a:extLst>
          </p:cNvPr>
          <p:cNvSpPr/>
          <p:nvPr/>
        </p:nvSpPr>
        <p:spPr>
          <a:xfrm>
            <a:off x="6339478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1A685762-539A-448C-8583-5901BD20E8AF}"/>
              </a:ext>
            </a:extLst>
          </p:cNvPr>
          <p:cNvSpPr/>
          <p:nvPr/>
        </p:nvSpPr>
        <p:spPr>
          <a:xfrm>
            <a:off x="6540296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4994438-58DF-4046-83CE-310481A2AB4D}"/>
              </a:ext>
            </a:extLst>
          </p:cNvPr>
          <p:cNvSpPr/>
          <p:nvPr/>
        </p:nvSpPr>
        <p:spPr>
          <a:xfrm>
            <a:off x="6828520" y="93845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AC52D6A9-DC9F-48C8-B23E-E0D6BA3420D1}"/>
              </a:ext>
            </a:extLst>
          </p:cNvPr>
          <p:cNvSpPr/>
          <p:nvPr/>
        </p:nvSpPr>
        <p:spPr>
          <a:xfrm>
            <a:off x="7039614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3F8D7C12-40DA-4D9F-A277-DBCCD0DE2C1F}"/>
              </a:ext>
            </a:extLst>
          </p:cNvPr>
          <p:cNvSpPr/>
          <p:nvPr/>
        </p:nvSpPr>
        <p:spPr>
          <a:xfrm>
            <a:off x="7201422" y="9264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B6762E4E-C085-458F-98D7-37D8F64DE972}"/>
              </a:ext>
            </a:extLst>
          </p:cNvPr>
          <p:cNvSpPr/>
          <p:nvPr/>
        </p:nvSpPr>
        <p:spPr>
          <a:xfrm>
            <a:off x="750615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049C3184-5AFB-48A0-888D-C644F28121A5}"/>
              </a:ext>
            </a:extLst>
          </p:cNvPr>
          <p:cNvSpPr/>
          <p:nvPr/>
        </p:nvSpPr>
        <p:spPr>
          <a:xfrm>
            <a:off x="7670258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359D966D-81E0-4F20-A2FD-A203A341207C}"/>
              </a:ext>
            </a:extLst>
          </p:cNvPr>
          <p:cNvSpPr/>
          <p:nvPr/>
        </p:nvSpPr>
        <p:spPr>
          <a:xfrm>
            <a:off x="783269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15A93D92-EB5D-4E1B-999A-A1A988DEFD0E}"/>
              </a:ext>
            </a:extLst>
          </p:cNvPr>
          <p:cNvSpPr/>
          <p:nvPr/>
        </p:nvSpPr>
        <p:spPr>
          <a:xfrm>
            <a:off x="8207214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506F74FC-682E-4A75-A1A4-A7CBA4C9B9B5}"/>
              </a:ext>
            </a:extLst>
          </p:cNvPr>
          <p:cNvSpPr/>
          <p:nvPr/>
        </p:nvSpPr>
        <p:spPr>
          <a:xfrm>
            <a:off x="836007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558767FD-BE65-46B9-AF5A-3042FE534DFD}"/>
              </a:ext>
            </a:extLst>
          </p:cNvPr>
          <p:cNvSpPr/>
          <p:nvPr/>
        </p:nvSpPr>
        <p:spPr>
          <a:xfrm>
            <a:off x="8531601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60ECE8D-D581-47F6-9522-988C3FE6510E}"/>
              </a:ext>
            </a:extLst>
          </p:cNvPr>
          <p:cNvSpPr/>
          <p:nvPr/>
        </p:nvSpPr>
        <p:spPr>
          <a:xfrm>
            <a:off x="8866655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C20AD0A4-3DDA-48B2-8DA3-314B77FD9F22}"/>
              </a:ext>
            </a:extLst>
          </p:cNvPr>
          <p:cNvSpPr/>
          <p:nvPr/>
        </p:nvSpPr>
        <p:spPr>
          <a:xfrm>
            <a:off x="904905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222CA520-D8AC-4F53-B4F2-17225861C646}"/>
              </a:ext>
            </a:extLst>
          </p:cNvPr>
          <p:cNvSpPr/>
          <p:nvPr/>
        </p:nvSpPr>
        <p:spPr>
          <a:xfrm>
            <a:off x="9231461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D89CF8C-5C82-4758-BE8D-C87856BDF8E8}"/>
              </a:ext>
            </a:extLst>
          </p:cNvPr>
          <p:cNvSpPr/>
          <p:nvPr/>
        </p:nvSpPr>
        <p:spPr>
          <a:xfrm>
            <a:off x="9517907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7B0CF34-E0B1-47B2-88D8-29C876F2ABBC}"/>
              </a:ext>
            </a:extLst>
          </p:cNvPr>
          <p:cNvSpPr/>
          <p:nvPr/>
        </p:nvSpPr>
        <p:spPr>
          <a:xfrm>
            <a:off x="9699790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42B470F2-986A-4BA9-BB57-CCAD8F3F2E82}"/>
              </a:ext>
            </a:extLst>
          </p:cNvPr>
          <p:cNvSpPr/>
          <p:nvPr/>
        </p:nvSpPr>
        <p:spPr>
          <a:xfrm>
            <a:off x="988114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A45DEE19-C642-45A8-AF8B-87E119934D81}"/>
              </a:ext>
            </a:extLst>
          </p:cNvPr>
          <p:cNvSpPr/>
          <p:nvPr/>
        </p:nvSpPr>
        <p:spPr>
          <a:xfrm>
            <a:off x="1022470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1D41BA7-B58C-46EE-932F-79F3D714E280}"/>
              </a:ext>
            </a:extLst>
          </p:cNvPr>
          <p:cNvSpPr/>
          <p:nvPr/>
        </p:nvSpPr>
        <p:spPr>
          <a:xfrm>
            <a:off x="10406228" y="92642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092A53FE-04C0-429B-801B-1F98CBCD2350}"/>
              </a:ext>
            </a:extLst>
          </p:cNvPr>
          <p:cNvSpPr/>
          <p:nvPr/>
        </p:nvSpPr>
        <p:spPr>
          <a:xfrm>
            <a:off x="10587479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928E5F40-3967-4CD1-AB91-4E80558A43D1}"/>
              </a:ext>
            </a:extLst>
          </p:cNvPr>
          <p:cNvSpPr/>
          <p:nvPr/>
        </p:nvSpPr>
        <p:spPr>
          <a:xfrm>
            <a:off x="1091679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25F69DAD-E2A8-4B1C-8461-AFB5CBCA018D}"/>
              </a:ext>
            </a:extLst>
          </p:cNvPr>
          <p:cNvSpPr/>
          <p:nvPr/>
        </p:nvSpPr>
        <p:spPr>
          <a:xfrm>
            <a:off x="11098045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32CA9CC5-D486-4FDD-BFA2-6107203838DE}"/>
              </a:ext>
            </a:extLst>
          </p:cNvPr>
          <p:cNvSpPr/>
          <p:nvPr/>
        </p:nvSpPr>
        <p:spPr>
          <a:xfrm>
            <a:off x="11260171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E4309E7F-A3E2-4390-B7CC-38FFF94B2C1B}"/>
              </a:ext>
            </a:extLst>
          </p:cNvPr>
          <p:cNvSpPr/>
          <p:nvPr/>
        </p:nvSpPr>
        <p:spPr>
          <a:xfrm>
            <a:off x="11595365" y="92642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25C9F593-A503-4B10-974E-C57195ACC5BF}"/>
              </a:ext>
            </a:extLst>
          </p:cNvPr>
          <p:cNvSpPr/>
          <p:nvPr/>
        </p:nvSpPr>
        <p:spPr>
          <a:xfrm>
            <a:off x="11765599" y="92642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862DF16B-50F6-4C74-A77E-D0BBE2520811}"/>
              </a:ext>
            </a:extLst>
          </p:cNvPr>
          <p:cNvSpPr/>
          <p:nvPr/>
        </p:nvSpPr>
        <p:spPr>
          <a:xfrm>
            <a:off x="11946525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6BFC09FB-5C65-4BAA-B639-CEEC62A7F9F1}"/>
              </a:ext>
            </a:extLst>
          </p:cNvPr>
          <p:cNvSpPr/>
          <p:nvPr/>
        </p:nvSpPr>
        <p:spPr>
          <a:xfrm>
            <a:off x="0" y="375385"/>
            <a:ext cx="2052225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Cylindre 85">
            <a:extLst>
              <a:ext uri="{FF2B5EF4-FFF2-40B4-BE49-F238E27FC236}">
                <a16:creationId xmlns:a16="http://schemas.microsoft.com/office/drawing/2014/main" id="{6827A5C0-AF65-4C47-81DC-D21B946BF47F}"/>
              </a:ext>
            </a:extLst>
          </p:cNvPr>
          <p:cNvSpPr/>
          <p:nvPr/>
        </p:nvSpPr>
        <p:spPr>
          <a:xfrm rot="16200000">
            <a:off x="11304384" y="3297385"/>
            <a:ext cx="827772" cy="10861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8" name="Picture 8" descr="Dendrite : images, photos et images vectorielles de stock | Shutterstock">
            <a:extLst>
              <a:ext uri="{FF2B5EF4-FFF2-40B4-BE49-F238E27FC236}">
                <a16:creationId xmlns:a16="http://schemas.microsoft.com/office/drawing/2014/main" id="{CED61436-7585-4FD9-9095-17AF0331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796">
            <a:off x="10291704" y="4802502"/>
            <a:ext cx="4200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Cylindre 86">
            <a:extLst>
              <a:ext uri="{FF2B5EF4-FFF2-40B4-BE49-F238E27FC236}">
                <a16:creationId xmlns:a16="http://schemas.microsoft.com/office/drawing/2014/main" id="{2DEB9549-AB92-4794-93FB-A66593E2DDE2}"/>
              </a:ext>
            </a:extLst>
          </p:cNvPr>
          <p:cNvSpPr/>
          <p:nvPr/>
        </p:nvSpPr>
        <p:spPr>
          <a:xfrm rot="16200000">
            <a:off x="11385390" y="4716290"/>
            <a:ext cx="750757" cy="1001191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986BBB34-CB26-4160-8422-9F730FC30D4A}"/>
              </a:ext>
            </a:extLst>
          </p:cNvPr>
          <p:cNvSpPr/>
          <p:nvPr/>
        </p:nvSpPr>
        <p:spPr>
          <a:xfrm>
            <a:off x="10664609" y="4340978"/>
            <a:ext cx="801316" cy="126092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ylindre 87">
            <a:extLst>
              <a:ext uri="{FF2B5EF4-FFF2-40B4-BE49-F238E27FC236}">
                <a16:creationId xmlns:a16="http://schemas.microsoft.com/office/drawing/2014/main" id="{523BFEF5-3724-4DE5-9993-D8E071055D4A}"/>
              </a:ext>
            </a:extLst>
          </p:cNvPr>
          <p:cNvSpPr/>
          <p:nvPr/>
        </p:nvSpPr>
        <p:spPr>
          <a:xfrm>
            <a:off x="10664609" y="3411927"/>
            <a:ext cx="801316" cy="112155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ylindre 89">
            <a:extLst>
              <a:ext uri="{FF2B5EF4-FFF2-40B4-BE49-F238E27FC236}">
                <a16:creationId xmlns:a16="http://schemas.microsoft.com/office/drawing/2014/main" id="{E80AAB98-C306-4D3C-8E6D-A1E579BDF433}"/>
              </a:ext>
            </a:extLst>
          </p:cNvPr>
          <p:cNvSpPr/>
          <p:nvPr/>
        </p:nvSpPr>
        <p:spPr>
          <a:xfrm rot="16200000">
            <a:off x="11343796" y="2259853"/>
            <a:ext cx="510566" cy="126092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A1E8C533-F80C-468B-B8CE-AA0C58637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59" y="5678568"/>
            <a:ext cx="1065402" cy="1135434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D07F04F8-D7D1-45B4-A108-DAE6E7DCE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04" y="5685639"/>
            <a:ext cx="1079409" cy="1150361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7986C377-903C-49C0-A8BF-FECEA5AF3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54" y="5642274"/>
            <a:ext cx="1079408" cy="1150361"/>
          </a:xfrm>
          <a:prstGeom prst="rect">
            <a:avLst/>
          </a:prstGeom>
        </p:spPr>
      </p:pic>
      <p:pic>
        <p:nvPicPr>
          <p:cNvPr id="129" name="Graphique 128" descr="Microbe avec un remplissage uni">
            <a:extLst>
              <a:ext uri="{FF2B5EF4-FFF2-40B4-BE49-F238E27FC236}">
                <a16:creationId xmlns:a16="http://schemas.microsoft.com/office/drawing/2014/main" id="{80E5BA19-7BA0-4AD5-9A70-3420160FE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3225" y="79451"/>
            <a:ext cx="572750" cy="572750"/>
          </a:xfrm>
          <a:prstGeom prst="rect">
            <a:avLst/>
          </a:prstGeom>
        </p:spPr>
      </p:pic>
      <p:pic>
        <p:nvPicPr>
          <p:cNvPr id="133" name="Graphique 132" descr="Microbe avec un remplissage uni">
            <a:extLst>
              <a:ext uri="{FF2B5EF4-FFF2-40B4-BE49-F238E27FC236}">
                <a16:creationId xmlns:a16="http://schemas.microsoft.com/office/drawing/2014/main" id="{1D8D48F7-2F30-4B69-B91A-8BDD6A23E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612" y="-102873"/>
            <a:ext cx="572750" cy="572750"/>
          </a:xfrm>
          <a:prstGeom prst="rect">
            <a:avLst/>
          </a:prstGeom>
        </p:spPr>
      </p:pic>
      <p:pic>
        <p:nvPicPr>
          <p:cNvPr id="134" name="Graphique 133" descr="Microbe avec un remplissage uni">
            <a:extLst>
              <a:ext uri="{FF2B5EF4-FFF2-40B4-BE49-F238E27FC236}">
                <a16:creationId xmlns:a16="http://schemas.microsoft.com/office/drawing/2014/main" id="{626C2B40-E91F-4A9E-AEAF-D502A136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786" y="-82454"/>
            <a:ext cx="572750" cy="572750"/>
          </a:xfrm>
          <a:prstGeom prst="rect">
            <a:avLst/>
          </a:prstGeom>
        </p:spPr>
      </p:pic>
      <p:pic>
        <p:nvPicPr>
          <p:cNvPr id="135" name="Graphique 134" descr="Microbe avec un remplissage uni">
            <a:extLst>
              <a:ext uri="{FF2B5EF4-FFF2-40B4-BE49-F238E27FC236}">
                <a16:creationId xmlns:a16="http://schemas.microsoft.com/office/drawing/2014/main" id="{63EE9758-0FD1-4A2A-B6AF-2EC2BF778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4749" y="-105905"/>
            <a:ext cx="572750" cy="572750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21B25309-98D8-4576-90DF-D9028529A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41" y="5780151"/>
            <a:ext cx="1412623" cy="1135434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0ABCAF1F-875C-43E9-B2F5-0746B4FC9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06" y="5450506"/>
            <a:ext cx="1387090" cy="1436629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5FF8371-BFA8-4204-B391-EE7AF77E2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31" y="5134712"/>
            <a:ext cx="1730908" cy="1675533"/>
          </a:xfrm>
          <a:prstGeom prst="rect">
            <a:avLst/>
          </a:prstGeom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F7E7DD5D-D5F4-4C24-A62E-67266EE6C36A}"/>
              </a:ext>
            </a:extLst>
          </p:cNvPr>
          <p:cNvSpPr txBox="1"/>
          <p:nvPr/>
        </p:nvSpPr>
        <p:spPr>
          <a:xfrm>
            <a:off x="6463203" y="1630703"/>
            <a:ext cx="9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DAMPs</a:t>
            </a:r>
            <a:endParaRPr lang="fr-FR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3CE4F55-B67B-4E2A-A1DA-5E353E194698}"/>
              </a:ext>
            </a:extLst>
          </p:cNvPr>
          <p:cNvSpPr/>
          <p:nvPr/>
        </p:nvSpPr>
        <p:spPr>
          <a:xfrm>
            <a:off x="3407408" y="2164891"/>
            <a:ext cx="8784592" cy="204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1" name="Image 140">
            <a:extLst>
              <a:ext uri="{FF2B5EF4-FFF2-40B4-BE49-F238E27FC236}">
                <a16:creationId xmlns:a16="http://schemas.microsoft.com/office/drawing/2014/main" id="{1778291F-DA8F-4DC5-85D0-7969CAB09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92" y="2789734"/>
            <a:ext cx="2808826" cy="2718968"/>
          </a:xfrm>
          <a:prstGeom prst="rect">
            <a:avLst/>
          </a:prstGeom>
        </p:spPr>
      </p:pic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3B08A917-0F6A-4276-8E2B-9C9BEF51755D}"/>
              </a:ext>
            </a:extLst>
          </p:cNvPr>
          <p:cNvCxnSpPr>
            <a:cxnSpLocks/>
          </p:cNvCxnSpPr>
          <p:nvPr/>
        </p:nvCxnSpPr>
        <p:spPr>
          <a:xfrm>
            <a:off x="6816233" y="1964285"/>
            <a:ext cx="96988" cy="14289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 : coins arrondis 106">
            <a:extLst>
              <a:ext uri="{FF2B5EF4-FFF2-40B4-BE49-F238E27FC236}">
                <a16:creationId xmlns:a16="http://schemas.microsoft.com/office/drawing/2014/main" id="{E9C8612D-E1D8-4DA0-96B8-DE490801A3A8}"/>
              </a:ext>
            </a:extLst>
          </p:cNvPr>
          <p:cNvSpPr/>
          <p:nvPr/>
        </p:nvSpPr>
        <p:spPr>
          <a:xfrm>
            <a:off x="3480354" y="362887"/>
            <a:ext cx="8730416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E777543-7ACE-4531-B82A-93C7C23239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80" y="2248126"/>
            <a:ext cx="1895217" cy="1652463"/>
          </a:xfrm>
          <a:prstGeom prst="rect">
            <a:avLst/>
          </a:prstGeom>
        </p:spPr>
      </p:pic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0FE332DA-2199-49B3-8EC4-C02CFAEAB8C5}"/>
              </a:ext>
            </a:extLst>
          </p:cNvPr>
          <p:cNvCxnSpPr>
            <a:cxnSpLocks/>
          </p:cNvCxnSpPr>
          <p:nvPr/>
        </p:nvCxnSpPr>
        <p:spPr>
          <a:xfrm flipV="1">
            <a:off x="10786702" y="2924225"/>
            <a:ext cx="1105129" cy="899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A27F83AC-75D8-4F43-A608-323D6229A390}"/>
              </a:ext>
            </a:extLst>
          </p:cNvPr>
          <p:cNvCxnSpPr>
            <a:cxnSpLocks/>
          </p:cNvCxnSpPr>
          <p:nvPr/>
        </p:nvCxnSpPr>
        <p:spPr>
          <a:xfrm>
            <a:off x="7139622" y="4936098"/>
            <a:ext cx="422583" cy="74247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48962BDB-C7AF-4156-93C8-90DC25399577}"/>
              </a:ext>
            </a:extLst>
          </p:cNvPr>
          <p:cNvCxnSpPr>
            <a:cxnSpLocks/>
          </p:cNvCxnSpPr>
          <p:nvPr/>
        </p:nvCxnSpPr>
        <p:spPr>
          <a:xfrm flipV="1">
            <a:off x="6448810" y="4875357"/>
            <a:ext cx="245509" cy="68099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avec flèche 157">
            <a:extLst>
              <a:ext uri="{FF2B5EF4-FFF2-40B4-BE49-F238E27FC236}">
                <a16:creationId xmlns:a16="http://schemas.microsoft.com/office/drawing/2014/main" id="{6236B594-81EC-4D50-80C0-2B3421122F2D}"/>
              </a:ext>
            </a:extLst>
          </p:cNvPr>
          <p:cNvCxnSpPr>
            <a:cxnSpLocks/>
          </p:cNvCxnSpPr>
          <p:nvPr/>
        </p:nvCxnSpPr>
        <p:spPr>
          <a:xfrm>
            <a:off x="6624564" y="6405870"/>
            <a:ext cx="881592" cy="6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98268E3B-3190-4B30-B8AE-0F2F48CB1D85}"/>
              </a:ext>
            </a:extLst>
          </p:cNvPr>
          <p:cNvCxnSpPr>
            <a:cxnSpLocks/>
          </p:cNvCxnSpPr>
          <p:nvPr/>
        </p:nvCxnSpPr>
        <p:spPr>
          <a:xfrm>
            <a:off x="7526362" y="4340978"/>
            <a:ext cx="3027631" cy="20214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Graphique 169" descr="Danger avec un remplissage uni">
            <a:extLst>
              <a:ext uri="{FF2B5EF4-FFF2-40B4-BE49-F238E27FC236}">
                <a16:creationId xmlns:a16="http://schemas.microsoft.com/office/drawing/2014/main" id="{0BC3BA95-4470-4815-AE02-F5CEE3A2C1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487" y="2465491"/>
            <a:ext cx="693235" cy="693235"/>
          </a:xfrm>
          <a:prstGeom prst="rect">
            <a:avLst/>
          </a:prstGeom>
        </p:spPr>
      </p:pic>
      <p:pic>
        <p:nvPicPr>
          <p:cNvPr id="171" name="Graphique 170" descr="Danger avec un remplissage uni">
            <a:extLst>
              <a:ext uri="{FF2B5EF4-FFF2-40B4-BE49-F238E27FC236}">
                <a16:creationId xmlns:a16="http://schemas.microsoft.com/office/drawing/2014/main" id="{DA347B27-4313-45CE-815C-FF263F17B0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90" y="3108766"/>
            <a:ext cx="693235" cy="693235"/>
          </a:xfrm>
          <a:prstGeom prst="rect">
            <a:avLst/>
          </a:prstGeom>
        </p:spPr>
      </p:pic>
      <p:pic>
        <p:nvPicPr>
          <p:cNvPr id="172" name="Graphique 171" descr="Danger avec un remplissage uni">
            <a:extLst>
              <a:ext uri="{FF2B5EF4-FFF2-40B4-BE49-F238E27FC236}">
                <a16:creationId xmlns:a16="http://schemas.microsoft.com/office/drawing/2014/main" id="{05B2FC58-8CFE-4ECB-BF45-5FEEF5FFC8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96" y="3785636"/>
            <a:ext cx="693235" cy="693235"/>
          </a:xfrm>
          <a:prstGeom prst="rect">
            <a:avLst/>
          </a:prstGeom>
        </p:spPr>
      </p:pic>
      <p:pic>
        <p:nvPicPr>
          <p:cNvPr id="173" name="Graphique 172" descr="Danger avec un remplissage uni">
            <a:extLst>
              <a:ext uri="{FF2B5EF4-FFF2-40B4-BE49-F238E27FC236}">
                <a16:creationId xmlns:a16="http://schemas.microsoft.com/office/drawing/2014/main" id="{4B48E5A8-38E3-48FB-B8DA-87F5587B17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175" y="4543516"/>
            <a:ext cx="693235" cy="693235"/>
          </a:xfrm>
          <a:prstGeom prst="rect">
            <a:avLst/>
          </a:prstGeom>
        </p:spPr>
      </p:pic>
      <p:pic>
        <p:nvPicPr>
          <p:cNvPr id="174" name="Graphique 173" descr="Danger avec un remplissage uni">
            <a:extLst>
              <a:ext uri="{FF2B5EF4-FFF2-40B4-BE49-F238E27FC236}">
                <a16:creationId xmlns:a16="http://schemas.microsoft.com/office/drawing/2014/main" id="{1C8FCC35-7FC7-4735-AD9A-3059A636B0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176" y="5261161"/>
            <a:ext cx="693235" cy="693235"/>
          </a:xfrm>
          <a:prstGeom prst="rect">
            <a:avLst/>
          </a:prstGeom>
        </p:spPr>
      </p:pic>
      <p:pic>
        <p:nvPicPr>
          <p:cNvPr id="175" name="Graphique 174" descr="Danger avec un remplissage uni">
            <a:extLst>
              <a:ext uri="{FF2B5EF4-FFF2-40B4-BE49-F238E27FC236}">
                <a16:creationId xmlns:a16="http://schemas.microsoft.com/office/drawing/2014/main" id="{E5217EFB-2183-43AC-8021-A5064D0027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266" y="6036850"/>
            <a:ext cx="693235" cy="693235"/>
          </a:xfrm>
          <a:prstGeom prst="rect">
            <a:avLst/>
          </a:prstGeom>
        </p:spPr>
      </p:pic>
      <p:sp>
        <p:nvSpPr>
          <p:cNvPr id="5127" name="ZoneTexte 5126">
            <a:extLst>
              <a:ext uri="{FF2B5EF4-FFF2-40B4-BE49-F238E27FC236}">
                <a16:creationId xmlns:a16="http://schemas.microsoft.com/office/drawing/2014/main" id="{DA5E82DA-A5B9-49BE-BD97-21C9D8B4B28A}"/>
              </a:ext>
            </a:extLst>
          </p:cNvPr>
          <p:cNvSpPr txBox="1"/>
          <p:nvPr/>
        </p:nvSpPr>
        <p:spPr>
          <a:xfrm>
            <a:off x="558070" y="2635030"/>
            <a:ext cx="347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TH1 ≈ pathogènes intracellulaires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9EED0D54-C31D-47FA-ACC3-46CA4F057F10}"/>
              </a:ext>
            </a:extLst>
          </p:cNvPr>
          <p:cNvSpPr txBox="1"/>
          <p:nvPr/>
        </p:nvSpPr>
        <p:spPr>
          <a:xfrm>
            <a:off x="596635" y="3269827"/>
            <a:ext cx="355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TH2 ≈ pathogènes parasitaires 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BCC7EACF-5535-49B0-9556-A23CB75EE9C6}"/>
              </a:ext>
            </a:extLst>
          </p:cNvPr>
          <p:cNvSpPr txBox="1"/>
          <p:nvPr/>
        </p:nvSpPr>
        <p:spPr>
          <a:xfrm>
            <a:off x="619237" y="3994581"/>
            <a:ext cx="315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TH9 ≈ helminthiques et tumeurs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C5712FB1-30D4-49CF-9CE1-2681FEEC49C1}"/>
              </a:ext>
            </a:extLst>
          </p:cNvPr>
          <p:cNvSpPr txBox="1"/>
          <p:nvPr/>
        </p:nvSpPr>
        <p:spPr>
          <a:xfrm>
            <a:off x="619825" y="4728919"/>
            <a:ext cx="34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TH17 ≈ pathogènes extracellulaires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13AE35E5-9EF4-488B-870F-036A38B40933}"/>
              </a:ext>
            </a:extLst>
          </p:cNvPr>
          <p:cNvSpPr txBox="1"/>
          <p:nvPr/>
        </p:nvSpPr>
        <p:spPr>
          <a:xfrm>
            <a:off x="621256" y="5483117"/>
            <a:ext cx="489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Treg</a:t>
            </a:r>
            <a:r>
              <a:rPr lang="fr-FR" dirty="0"/>
              <a:t> ≈ régulation de la réponse immunitaire</a:t>
            </a: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F50C1E54-AB1B-4EE7-98BB-C7594723B244}"/>
              </a:ext>
            </a:extLst>
          </p:cNvPr>
          <p:cNvSpPr txBox="1"/>
          <p:nvPr/>
        </p:nvSpPr>
        <p:spPr>
          <a:xfrm>
            <a:off x="646939" y="6221204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p:cxnSp>
        <p:nvCxnSpPr>
          <p:cNvPr id="189" name="Connecteur droit avec flèche 188">
            <a:extLst>
              <a:ext uri="{FF2B5EF4-FFF2-40B4-BE49-F238E27FC236}">
                <a16:creationId xmlns:a16="http://schemas.microsoft.com/office/drawing/2014/main" id="{18631FAB-76DB-4FAF-A61F-3FE3E428E6BC}"/>
              </a:ext>
            </a:extLst>
          </p:cNvPr>
          <p:cNvCxnSpPr>
            <a:cxnSpLocks/>
          </p:cNvCxnSpPr>
          <p:nvPr/>
        </p:nvCxnSpPr>
        <p:spPr>
          <a:xfrm>
            <a:off x="7785422" y="4799816"/>
            <a:ext cx="2953375" cy="130013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avec flèche 190">
            <a:extLst>
              <a:ext uri="{FF2B5EF4-FFF2-40B4-BE49-F238E27FC236}">
                <a16:creationId xmlns:a16="http://schemas.microsoft.com/office/drawing/2014/main" id="{0860130A-450D-4218-9748-459B81ED890A}"/>
              </a:ext>
            </a:extLst>
          </p:cNvPr>
          <p:cNvCxnSpPr>
            <a:cxnSpLocks/>
          </p:cNvCxnSpPr>
          <p:nvPr/>
        </p:nvCxnSpPr>
        <p:spPr>
          <a:xfrm flipV="1">
            <a:off x="7369429" y="3438312"/>
            <a:ext cx="1718194" cy="51634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Graphique 125" descr="Covid-19 avec un remplissage uni">
            <a:extLst>
              <a:ext uri="{FF2B5EF4-FFF2-40B4-BE49-F238E27FC236}">
                <a16:creationId xmlns:a16="http://schemas.microsoft.com/office/drawing/2014/main" id="{77278466-2451-4AD3-B492-02F06F4FE13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860567" y="84142"/>
            <a:ext cx="346699" cy="346699"/>
          </a:xfrm>
          <a:prstGeom prst="rect">
            <a:avLst/>
          </a:prstGeom>
        </p:spPr>
      </p:pic>
      <p:pic>
        <p:nvPicPr>
          <p:cNvPr id="138" name="Graphique 137" descr="Covid-19 avec un remplissage uni">
            <a:extLst>
              <a:ext uri="{FF2B5EF4-FFF2-40B4-BE49-F238E27FC236}">
                <a16:creationId xmlns:a16="http://schemas.microsoft.com/office/drawing/2014/main" id="{E51AE3F7-165C-4F3D-8853-E2E4CB7BEAF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68840" y="46416"/>
            <a:ext cx="346699" cy="346699"/>
          </a:xfrm>
          <a:prstGeom prst="rect">
            <a:avLst/>
          </a:prstGeom>
        </p:spPr>
      </p:pic>
      <p:pic>
        <p:nvPicPr>
          <p:cNvPr id="140" name="Graphique 139" descr="Covid-19 avec un remplissage uni">
            <a:extLst>
              <a:ext uri="{FF2B5EF4-FFF2-40B4-BE49-F238E27FC236}">
                <a16:creationId xmlns:a16="http://schemas.microsoft.com/office/drawing/2014/main" id="{F1B3006C-90BC-4A21-BFA1-E02D67B4C02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394068" y="141300"/>
            <a:ext cx="346699" cy="346699"/>
          </a:xfrm>
          <a:prstGeom prst="rect">
            <a:avLst/>
          </a:prstGeom>
        </p:spPr>
      </p:pic>
      <p:pic>
        <p:nvPicPr>
          <p:cNvPr id="143" name="Graphique 142" descr="Covid-19 avec un remplissage uni">
            <a:extLst>
              <a:ext uri="{FF2B5EF4-FFF2-40B4-BE49-F238E27FC236}">
                <a16:creationId xmlns:a16="http://schemas.microsoft.com/office/drawing/2014/main" id="{CB25AA32-115D-4FDC-A4F7-ADD5F7B7005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49593" y="104885"/>
            <a:ext cx="346699" cy="346699"/>
          </a:xfrm>
          <a:prstGeom prst="rect">
            <a:avLst/>
          </a:prstGeom>
        </p:spPr>
      </p:pic>
      <p:pic>
        <p:nvPicPr>
          <p:cNvPr id="144" name="Graphique 143" descr="Covid-19 avec un remplissage uni">
            <a:extLst>
              <a:ext uri="{FF2B5EF4-FFF2-40B4-BE49-F238E27FC236}">
                <a16:creationId xmlns:a16="http://schemas.microsoft.com/office/drawing/2014/main" id="{D5AACD63-7F58-4AE8-B984-8188D1E8B70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32335" y="45480"/>
            <a:ext cx="346699" cy="346699"/>
          </a:xfrm>
          <a:prstGeom prst="rect">
            <a:avLst/>
          </a:prstGeom>
        </p:spPr>
      </p:pic>
      <p:pic>
        <p:nvPicPr>
          <p:cNvPr id="146" name="Graphique 145" descr="Covid-19 avec un remplissage uni">
            <a:extLst>
              <a:ext uri="{FF2B5EF4-FFF2-40B4-BE49-F238E27FC236}">
                <a16:creationId xmlns:a16="http://schemas.microsoft.com/office/drawing/2014/main" id="{D4708B1C-5991-4F36-9AC7-AE8B10C69E7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99797" y="1684069"/>
            <a:ext cx="346699" cy="346699"/>
          </a:xfrm>
          <a:prstGeom prst="rect">
            <a:avLst/>
          </a:prstGeom>
        </p:spPr>
      </p:pic>
      <p:pic>
        <p:nvPicPr>
          <p:cNvPr id="147" name="Graphique 146" descr="Covid-19 avec un remplissage uni">
            <a:extLst>
              <a:ext uri="{FF2B5EF4-FFF2-40B4-BE49-F238E27FC236}">
                <a16:creationId xmlns:a16="http://schemas.microsoft.com/office/drawing/2014/main" id="{7C0AB07B-625B-48C1-BB31-63A614108A1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11384" y="45480"/>
            <a:ext cx="346699" cy="346699"/>
          </a:xfrm>
          <a:prstGeom prst="rect">
            <a:avLst/>
          </a:prstGeom>
        </p:spPr>
      </p:pic>
      <p:pic>
        <p:nvPicPr>
          <p:cNvPr id="148" name="Graphique 147" descr="Microbe avec un remplissage uni">
            <a:extLst>
              <a:ext uri="{FF2B5EF4-FFF2-40B4-BE49-F238E27FC236}">
                <a16:creationId xmlns:a16="http://schemas.microsoft.com/office/drawing/2014/main" id="{371B022B-BF63-429A-9EA0-0716E0D87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8553" y="-12451"/>
            <a:ext cx="572750" cy="572750"/>
          </a:xfrm>
          <a:prstGeom prst="rect">
            <a:avLst/>
          </a:prstGeom>
        </p:spPr>
      </p:pic>
      <p:pic>
        <p:nvPicPr>
          <p:cNvPr id="149" name="Graphique 148" descr="Microbe avec un remplissage uni">
            <a:extLst>
              <a:ext uri="{FF2B5EF4-FFF2-40B4-BE49-F238E27FC236}">
                <a16:creationId xmlns:a16="http://schemas.microsoft.com/office/drawing/2014/main" id="{01079980-3FF0-44B8-A694-A2E295FD0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1665" y="-77588"/>
            <a:ext cx="572750" cy="572750"/>
          </a:xfrm>
          <a:prstGeom prst="rect">
            <a:avLst/>
          </a:prstGeom>
        </p:spPr>
      </p:pic>
      <p:pic>
        <p:nvPicPr>
          <p:cNvPr id="150" name="Graphique 149" descr="Microbe avec un remplissage uni">
            <a:extLst>
              <a:ext uri="{FF2B5EF4-FFF2-40B4-BE49-F238E27FC236}">
                <a16:creationId xmlns:a16="http://schemas.microsoft.com/office/drawing/2014/main" id="{62FAD92C-7845-414C-8533-AAD1C74FC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0168" y="-151411"/>
            <a:ext cx="572750" cy="572750"/>
          </a:xfrm>
          <a:prstGeom prst="rect">
            <a:avLst/>
          </a:prstGeom>
        </p:spPr>
      </p:pic>
      <p:pic>
        <p:nvPicPr>
          <p:cNvPr id="151" name="Graphique 150" descr="Microbe avec un remplissage uni">
            <a:extLst>
              <a:ext uri="{FF2B5EF4-FFF2-40B4-BE49-F238E27FC236}">
                <a16:creationId xmlns:a16="http://schemas.microsoft.com/office/drawing/2014/main" id="{89239937-4B9A-4098-801F-18C87C8C7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5270" y="-6120"/>
            <a:ext cx="572750" cy="572750"/>
          </a:xfrm>
          <a:prstGeom prst="rect">
            <a:avLst/>
          </a:prstGeom>
        </p:spPr>
      </p:pic>
      <p:pic>
        <p:nvPicPr>
          <p:cNvPr id="132" name="Graphique 131" descr="Danger avec un remplissage uni">
            <a:extLst>
              <a:ext uri="{FF2B5EF4-FFF2-40B4-BE49-F238E27FC236}">
                <a16:creationId xmlns:a16="http://schemas.microsoft.com/office/drawing/2014/main" id="{3714CF39-0680-4CAF-8576-90FE9902B9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49166" y="3575532"/>
            <a:ext cx="1400739" cy="1400739"/>
          </a:xfrm>
          <a:prstGeom prst="rect">
            <a:avLst/>
          </a:prstGeom>
        </p:spPr>
      </p:pic>
      <p:pic>
        <p:nvPicPr>
          <p:cNvPr id="152" name="Graphique 151" descr="Danger avec un remplissage uni">
            <a:extLst>
              <a:ext uri="{FF2B5EF4-FFF2-40B4-BE49-F238E27FC236}">
                <a16:creationId xmlns:a16="http://schemas.microsoft.com/office/drawing/2014/main" id="{336A2749-ADE9-444C-8E57-B2CDE6031C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66317" y="2742651"/>
            <a:ext cx="693235" cy="6932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383D325-8D90-47E4-B1BC-7F55D397A61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36"/>
          <a:stretch/>
        </p:blipFill>
        <p:spPr>
          <a:xfrm rot="6070693" flipV="1">
            <a:off x="3447107" y="2449657"/>
            <a:ext cx="1244652" cy="406751"/>
          </a:xfrm>
          <a:prstGeom prst="rect">
            <a:avLst/>
          </a:prstGeom>
        </p:spPr>
      </p:pic>
      <p:pic>
        <p:nvPicPr>
          <p:cNvPr id="153" name="Image 152">
            <a:extLst>
              <a:ext uri="{FF2B5EF4-FFF2-40B4-BE49-F238E27FC236}">
                <a16:creationId xmlns:a16="http://schemas.microsoft.com/office/drawing/2014/main" id="{7BFD2440-6296-4F71-A333-C03AD82A7B9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/>
        </p:blipFill>
        <p:spPr>
          <a:xfrm rot="5400000" flipV="1">
            <a:off x="3976929" y="2203365"/>
            <a:ext cx="1133954" cy="348157"/>
          </a:xfrm>
          <a:prstGeom prst="rect">
            <a:avLst/>
          </a:prstGeom>
        </p:spPr>
      </p:pic>
      <p:pic>
        <p:nvPicPr>
          <p:cNvPr id="154" name="Graphique 153" descr="Covid-19 avec un remplissage uni">
            <a:extLst>
              <a:ext uri="{FF2B5EF4-FFF2-40B4-BE49-F238E27FC236}">
                <a16:creationId xmlns:a16="http://schemas.microsoft.com/office/drawing/2014/main" id="{C44A4AE7-5AAA-44D3-9406-994C81DF6D4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379637" y="2789518"/>
            <a:ext cx="346699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6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8B475325-EEB0-4FF7-9F7F-2201CC30256D}"/>
              </a:ext>
            </a:extLst>
          </p:cNvPr>
          <p:cNvSpPr/>
          <p:nvPr/>
        </p:nvSpPr>
        <p:spPr>
          <a:xfrm>
            <a:off x="867123" y="750770"/>
            <a:ext cx="10019899" cy="580403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ylindre 4">
            <a:extLst>
              <a:ext uri="{FF2B5EF4-FFF2-40B4-BE49-F238E27FC236}">
                <a16:creationId xmlns:a16="http://schemas.microsoft.com/office/drawing/2014/main" id="{D86F6D1C-278B-4E6B-AB9A-6C2619F8F613}"/>
              </a:ext>
            </a:extLst>
          </p:cNvPr>
          <p:cNvSpPr/>
          <p:nvPr/>
        </p:nvSpPr>
        <p:spPr>
          <a:xfrm rot="10800000">
            <a:off x="5621789" y="-1"/>
            <a:ext cx="510566" cy="856648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ylindre 5">
            <a:extLst>
              <a:ext uri="{FF2B5EF4-FFF2-40B4-BE49-F238E27FC236}">
                <a16:creationId xmlns:a16="http://schemas.microsoft.com/office/drawing/2014/main" id="{F966D953-B792-440F-9638-DD3F9EBFC662}"/>
              </a:ext>
            </a:extLst>
          </p:cNvPr>
          <p:cNvSpPr/>
          <p:nvPr/>
        </p:nvSpPr>
        <p:spPr>
          <a:xfrm rot="12101644">
            <a:off x="8665177" y="45288"/>
            <a:ext cx="510566" cy="1356807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ylindre 6">
            <a:extLst>
              <a:ext uri="{FF2B5EF4-FFF2-40B4-BE49-F238E27FC236}">
                <a16:creationId xmlns:a16="http://schemas.microsoft.com/office/drawing/2014/main" id="{6DD08B9F-C1CE-4CB7-94A7-7605FC378172}"/>
              </a:ext>
            </a:extLst>
          </p:cNvPr>
          <p:cNvSpPr/>
          <p:nvPr/>
        </p:nvSpPr>
        <p:spPr>
          <a:xfrm rot="11489018">
            <a:off x="7062674" y="40637"/>
            <a:ext cx="510566" cy="915057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Cylindre 7">
            <a:extLst>
              <a:ext uri="{FF2B5EF4-FFF2-40B4-BE49-F238E27FC236}">
                <a16:creationId xmlns:a16="http://schemas.microsoft.com/office/drawing/2014/main" id="{EE538523-C39F-41C7-9D46-1E2A8457A7C6}"/>
              </a:ext>
            </a:extLst>
          </p:cNvPr>
          <p:cNvSpPr/>
          <p:nvPr/>
        </p:nvSpPr>
        <p:spPr>
          <a:xfrm rot="9968091">
            <a:off x="3939034" y="53171"/>
            <a:ext cx="510566" cy="99476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Cylindre 13">
            <a:extLst>
              <a:ext uri="{FF2B5EF4-FFF2-40B4-BE49-F238E27FC236}">
                <a16:creationId xmlns:a16="http://schemas.microsoft.com/office/drawing/2014/main" id="{1F72CC5C-7B05-43A6-83C1-57DD00C1FBCC}"/>
              </a:ext>
            </a:extLst>
          </p:cNvPr>
          <p:cNvSpPr/>
          <p:nvPr/>
        </p:nvSpPr>
        <p:spPr>
          <a:xfrm rot="16200000">
            <a:off x="6674153" y="5123381"/>
            <a:ext cx="510566" cy="1849440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ylindre 8">
            <a:extLst>
              <a:ext uri="{FF2B5EF4-FFF2-40B4-BE49-F238E27FC236}">
                <a16:creationId xmlns:a16="http://schemas.microsoft.com/office/drawing/2014/main" id="{B4D7F2F9-4992-4B64-8F0E-AFC05DC774BE}"/>
              </a:ext>
            </a:extLst>
          </p:cNvPr>
          <p:cNvSpPr/>
          <p:nvPr/>
        </p:nvSpPr>
        <p:spPr>
          <a:xfrm rot="9320062">
            <a:off x="2283628" y="178243"/>
            <a:ext cx="510566" cy="1356807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ylindre 9">
            <a:extLst>
              <a:ext uri="{FF2B5EF4-FFF2-40B4-BE49-F238E27FC236}">
                <a16:creationId xmlns:a16="http://schemas.microsoft.com/office/drawing/2014/main" id="{B27AF4DB-7144-488F-A88A-E516F38C8B0F}"/>
              </a:ext>
            </a:extLst>
          </p:cNvPr>
          <p:cNvSpPr/>
          <p:nvPr/>
        </p:nvSpPr>
        <p:spPr>
          <a:xfrm rot="10800000">
            <a:off x="5621789" y="6362299"/>
            <a:ext cx="510566" cy="49570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ylindre 12">
            <a:extLst>
              <a:ext uri="{FF2B5EF4-FFF2-40B4-BE49-F238E27FC236}">
                <a16:creationId xmlns:a16="http://schemas.microsoft.com/office/drawing/2014/main" id="{01532BA4-FB82-4FC4-87A4-335D458213DC}"/>
              </a:ext>
            </a:extLst>
          </p:cNvPr>
          <p:cNvSpPr/>
          <p:nvPr/>
        </p:nvSpPr>
        <p:spPr>
          <a:xfrm rot="16200000">
            <a:off x="4742712" y="4913740"/>
            <a:ext cx="510566" cy="2268721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ylindre 10">
            <a:extLst>
              <a:ext uri="{FF2B5EF4-FFF2-40B4-BE49-F238E27FC236}">
                <a16:creationId xmlns:a16="http://schemas.microsoft.com/office/drawing/2014/main" id="{DBABC9EC-EF41-4D44-8836-B5D9BFFC3244}"/>
              </a:ext>
            </a:extLst>
          </p:cNvPr>
          <p:cNvSpPr/>
          <p:nvPr/>
        </p:nvSpPr>
        <p:spPr>
          <a:xfrm rot="10800000">
            <a:off x="3827280" y="5792816"/>
            <a:ext cx="510566" cy="1099777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ylindre 11">
            <a:extLst>
              <a:ext uri="{FF2B5EF4-FFF2-40B4-BE49-F238E27FC236}">
                <a16:creationId xmlns:a16="http://schemas.microsoft.com/office/drawing/2014/main" id="{0788634B-2643-43C1-8088-869AC39F4197}"/>
              </a:ext>
            </a:extLst>
          </p:cNvPr>
          <p:cNvSpPr/>
          <p:nvPr/>
        </p:nvSpPr>
        <p:spPr>
          <a:xfrm rot="10800000">
            <a:off x="7306542" y="5786618"/>
            <a:ext cx="510566" cy="1099779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Opération manuelle 14">
            <a:extLst>
              <a:ext uri="{FF2B5EF4-FFF2-40B4-BE49-F238E27FC236}">
                <a16:creationId xmlns:a16="http://schemas.microsoft.com/office/drawing/2014/main" id="{AD318823-FA63-4AD9-881D-B77AE37A04B6}"/>
              </a:ext>
            </a:extLst>
          </p:cNvPr>
          <p:cNvSpPr/>
          <p:nvPr/>
        </p:nvSpPr>
        <p:spPr>
          <a:xfrm>
            <a:off x="3368842" y="1622532"/>
            <a:ext cx="5063644" cy="3400816"/>
          </a:xfrm>
          <a:prstGeom prst="flowChartManualOperati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Opération manuelle 15">
            <a:extLst>
              <a:ext uri="{FF2B5EF4-FFF2-40B4-BE49-F238E27FC236}">
                <a16:creationId xmlns:a16="http://schemas.microsoft.com/office/drawing/2014/main" id="{DF457D64-12D6-444A-B8B9-4EA469D27653}"/>
              </a:ext>
            </a:extLst>
          </p:cNvPr>
          <p:cNvSpPr/>
          <p:nvPr/>
        </p:nvSpPr>
        <p:spPr>
          <a:xfrm rot="20044914">
            <a:off x="2211895" y="1791264"/>
            <a:ext cx="1617496" cy="3673915"/>
          </a:xfrm>
          <a:prstGeom prst="flowChartManualOperati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Opération manuelle 16">
            <a:extLst>
              <a:ext uri="{FF2B5EF4-FFF2-40B4-BE49-F238E27FC236}">
                <a16:creationId xmlns:a16="http://schemas.microsoft.com/office/drawing/2014/main" id="{11A55A40-1782-4BE5-B7BD-3640BE1D8170}"/>
              </a:ext>
            </a:extLst>
          </p:cNvPr>
          <p:cNvSpPr/>
          <p:nvPr/>
        </p:nvSpPr>
        <p:spPr>
          <a:xfrm rot="1490352">
            <a:off x="7979281" y="1740451"/>
            <a:ext cx="1385311" cy="3626954"/>
          </a:xfrm>
          <a:prstGeom prst="flowChartManualOperati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DF36FD-C793-4580-AF8F-1827FD829AD7}"/>
              </a:ext>
            </a:extLst>
          </p:cNvPr>
          <p:cNvCxnSpPr>
            <a:cxnSpLocks/>
          </p:cNvCxnSpPr>
          <p:nvPr/>
        </p:nvCxnSpPr>
        <p:spPr>
          <a:xfrm>
            <a:off x="3827280" y="3191450"/>
            <a:ext cx="41424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69A5874-F17A-4D18-8EC8-640B845981ED}"/>
              </a:ext>
            </a:extLst>
          </p:cNvPr>
          <p:cNvCxnSpPr>
            <a:cxnSpLocks/>
          </p:cNvCxnSpPr>
          <p:nvPr/>
        </p:nvCxnSpPr>
        <p:spPr>
          <a:xfrm>
            <a:off x="4195011" y="4383378"/>
            <a:ext cx="3464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860FAD42-6940-4009-854C-2F2A2BDF3665}"/>
              </a:ext>
            </a:extLst>
          </p:cNvPr>
          <p:cNvSpPr/>
          <p:nvPr/>
        </p:nvSpPr>
        <p:spPr>
          <a:xfrm>
            <a:off x="5120640" y="1793045"/>
            <a:ext cx="1424539" cy="12278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Follicule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A45149D-75E9-435A-AFE9-42578FCEDBDD}"/>
              </a:ext>
            </a:extLst>
          </p:cNvPr>
          <p:cNvSpPr txBox="1"/>
          <p:nvPr/>
        </p:nvSpPr>
        <p:spPr>
          <a:xfrm>
            <a:off x="6976695" y="2040141"/>
            <a:ext cx="87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Cortex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C5D04A1-29BD-4FD7-88F0-F0945FA1C05D}"/>
              </a:ext>
            </a:extLst>
          </p:cNvPr>
          <p:cNvSpPr txBox="1"/>
          <p:nvPr/>
        </p:nvSpPr>
        <p:spPr>
          <a:xfrm>
            <a:off x="6592552" y="3481884"/>
            <a:ext cx="142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ParaCortex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A2E15C-327C-4938-9DC9-029FD93E8BD0}"/>
              </a:ext>
            </a:extLst>
          </p:cNvPr>
          <p:cNvSpPr txBox="1"/>
          <p:nvPr/>
        </p:nvSpPr>
        <p:spPr>
          <a:xfrm>
            <a:off x="6545179" y="4568645"/>
            <a:ext cx="142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Medulla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34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B64598-D070-4D29-AD65-4C6434EEB1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F4554AE-6B91-4C13-9497-924D8E9B51E2}"/>
              </a:ext>
            </a:extLst>
          </p:cNvPr>
          <p:cNvSpPr/>
          <p:nvPr/>
        </p:nvSpPr>
        <p:spPr>
          <a:xfrm rot="3074242">
            <a:off x="8107938" y="1953262"/>
            <a:ext cx="3453003" cy="66596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8920289-02A1-409B-9BFA-3255693F9A70}"/>
              </a:ext>
            </a:extLst>
          </p:cNvPr>
          <p:cNvSpPr/>
          <p:nvPr/>
        </p:nvSpPr>
        <p:spPr>
          <a:xfrm rot="2764710">
            <a:off x="9352100" y="3323765"/>
            <a:ext cx="2564387" cy="36404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1253FDC-99B9-4EAD-BDE8-6638AE924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9602" y="1170463"/>
            <a:ext cx="765996" cy="798419"/>
          </a:xfrm>
          <a:prstGeom prst="rect">
            <a:avLst/>
          </a:prstGeom>
        </p:spPr>
      </p:pic>
      <p:pic>
        <p:nvPicPr>
          <p:cNvPr id="30" name="Image 29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4BC3E460-1267-4E53-AA9C-06814A167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32" y="1632884"/>
            <a:ext cx="1622076" cy="1546864"/>
          </a:xfrm>
          <a:prstGeom prst="rect">
            <a:avLst/>
          </a:prstGeom>
        </p:spPr>
      </p:pic>
      <p:pic>
        <p:nvPicPr>
          <p:cNvPr id="31" name="Graphique 30" descr="Produits chimiques avec un remplissage uni">
            <a:extLst>
              <a:ext uri="{FF2B5EF4-FFF2-40B4-BE49-F238E27FC236}">
                <a16:creationId xmlns:a16="http://schemas.microsoft.com/office/drawing/2014/main" id="{16CECAD4-4C34-4A07-93B7-59446CCFB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3745" y="2837331"/>
            <a:ext cx="324109" cy="324109"/>
          </a:xfrm>
          <a:prstGeom prst="rect">
            <a:avLst/>
          </a:prstGeom>
        </p:spPr>
      </p:pic>
      <p:pic>
        <p:nvPicPr>
          <p:cNvPr id="33" name="Image 3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C03EF4D-EFBE-4833-B732-5CE92EB50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1955" y="2216153"/>
            <a:ext cx="798420" cy="76804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2672E32-CB6E-4BA0-90FF-71506C845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05" y="2125578"/>
            <a:ext cx="798420" cy="832215"/>
          </a:xfrm>
          <a:prstGeom prst="rect">
            <a:avLst/>
          </a:prstGeom>
        </p:spPr>
      </p:pic>
      <p:pic>
        <p:nvPicPr>
          <p:cNvPr id="35" name="Graphique 34" descr="Produits chimiques avec un remplissage uni">
            <a:extLst>
              <a:ext uri="{FF2B5EF4-FFF2-40B4-BE49-F238E27FC236}">
                <a16:creationId xmlns:a16="http://schemas.microsoft.com/office/drawing/2014/main" id="{BCBD12AE-7F1B-417A-A838-792F57E38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7002613" y="1916919"/>
            <a:ext cx="417319" cy="417319"/>
          </a:xfrm>
          <a:prstGeom prst="rect">
            <a:avLst/>
          </a:prstGeom>
        </p:spPr>
      </p:pic>
      <p:pic>
        <p:nvPicPr>
          <p:cNvPr id="39" name="Image 38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7538F49E-A3AF-403C-8248-0E962E56F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4" y="1726806"/>
            <a:ext cx="1767364" cy="1685415"/>
          </a:xfrm>
          <a:prstGeom prst="rect">
            <a:avLst/>
          </a:prstGeom>
        </p:spPr>
      </p:pic>
      <p:pic>
        <p:nvPicPr>
          <p:cNvPr id="57" name="Image 56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AA35EA23-F8E3-40F4-BB38-3029F2BD9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036" y="1908942"/>
            <a:ext cx="1078176" cy="138619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9D6BF2E-39D4-4623-BBAE-74ED4EB90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56" y="4843505"/>
            <a:ext cx="2357234" cy="2247934"/>
          </a:xfrm>
          <a:prstGeom prst="rect">
            <a:avLst/>
          </a:prstGeom>
        </p:spPr>
      </p:pic>
      <p:pic>
        <p:nvPicPr>
          <p:cNvPr id="43" name="Image 42" descr="Une image contenant texte, enveloppe, carte de visite, graphiques vectoriels&#10;&#10;Description générée automatiquement">
            <a:extLst>
              <a:ext uri="{FF2B5EF4-FFF2-40B4-BE49-F238E27FC236}">
                <a16:creationId xmlns:a16="http://schemas.microsoft.com/office/drawing/2014/main" id="{EE7E6206-76F2-481F-9ED4-C1C8958EC6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1846813"/>
            <a:ext cx="3877980" cy="4365144"/>
          </a:xfrm>
          <a:prstGeom prst="rect">
            <a:avLst/>
          </a:prstGeom>
        </p:spPr>
      </p:pic>
      <p:pic>
        <p:nvPicPr>
          <p:cNvPr id="45" name="Image 4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1B0932C3-664E-4345-857D-C302BF154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5326">
            <a:off x="1606994" y="2315386"/>
            <a:ext cx="1339166" cy="1209795"/>
          </a:xfrm>
          <a:prstGeom prst="rect">
            <a:avLst/>
          </a:prstGeom>
        </p:spPr>
      </p:pic>
      <p:pic>
        <p:nvPicPr>
          <p:cNvPr id="46" name="Image 45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B31D2E33-6F25-4730-ACF7-A0F7F27C8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0359">
            <a:off x="940637" y="4984102"/>
            <a:ext cx="1339166" cy="1209795"/>
          </a:xfrm>
          <a:prstGeom prst="rect">
            <a:avLst/>
          </a:prstGeom>
        </p:spPr>
      </p:pic>
      <p:pic>
        <p:nvPicPr>
          <p:cNvPr id="47" name="Image 46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D9623181-A702-42D4-B74D-AF229EDFC4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6"/>
          <a:stretch/>
        </p:blipFill>
        <p:spPr>
          <a:xfrm>
            <a:off x="2519858" y="4021577"/>
            <a:ext cx="940680" cy="120979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D8CA2239-F6F2-416A-8F32-911663948CD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6"/>
          <a:stretch/>
        </p:blipFill>
        <p:spPr>
          <a:xfrm rot="2222330">
            <a:off x="545190" y="4762888"/>
            <a:ext cx="968089" cy="27877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0EF3893A-3DC1-4881-B50C-D4FDDC2045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6"/>
          <a:stretch/>
        </p:blipFill>
        <p:spPr>
          <a:xfrm rot="2222330" flipV="1">
            <a:off x="470765" y="5595186"/>
            <a:ext cx="968089" cy="326692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DC1F6F7-64FA-4CB2-A5DB-432501FB3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9"/>
          <a:stretch/>
        </p:blipFill>
        <p:spPr>
          <a:xfrm rot="9605594">
            <a:off x="866439" y="2842508"/>
            <a:ext cx="983378" cy="41334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326EED9-9481-440B-B4E2-725C27B8A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68"/>
          <a:stretch/>
        </p:blipFill>
        <p:spPr>
          <a:xfrm rot="9605594">
            <a:off x="753129" y="3499420"/>
            <a:ext cx="1684838" cy="33771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D058CB3-16EE-4D20-AD55-3A24220927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6"/>
          <a:stretch/>
        </p:blipFill>
        <p:spPr>
          <a:xfrm rot="5400000">
            <a:off x="2461381" y="3529531"/>
            <a:ext cx="1116300" cy="292939"/>
          </a:xfrm>
          <a:prstGeom prst="rect">
            <a:avLst/>
          </a:prstGeom>
        </p:spPr>
      </p:pic>
      <p:pic>
        <p:nvPicPr>
          <p:cNvPr id="55" name="Image 5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2948B63C-8EE9-4447-9FB7-B9DB7CEE06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1" t="46707" r="68941"/>
          <a:stretch/>
        </p:blipFill>
        <p:spPr>
          <a:xfrm>
            <a:off x="3464995" y="4082854"/>
            <a:ext cx="473663" cy="1216912"/>
          </a:xfrm>
          <a:prstGeom prst="rect">
            <a:avLst/>
          </a:prstGeom>
        </p:spPr>
      </p:pic>
      <p:pic>
        <p:nvPicPr>
          <p:cNvPr id="56" name="Image 55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8D2E2BD1-E49B-46DC-8FF8-E597935B11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1" t="46707" r="68941"/>
          <a:stretch/>
        </p:blipFill>
        <p:spPr>
          <a:xfrm rot="10800000" flipH="1">
            <a:off x="3453192" y="3052896"/>
            <a:ext cx="482406" cy="1216912"/>
          </a:xfrm>
          <a:prstGeom prst="rect">
            <a:avLst/>
          </a:prstGeom>
        </p:spPr>
      </p:pic>
      <p:pic>
        <p:nvPicPr>
          <p:cNvPr id="37" name="Graphique 36" descr="Produits chimiques avec un remplissage uni">
            <a:extLst>
              <a:ext uri="{FF2B5EF4-FFF2-40B4-BE49-F238E27FC236}">
                <a16:creationId xmlns:a16="http://schemas.microsoft.com/office/drawing/2014/main" id="{09B1BF75-B4A6-4832-A136-9F9677847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4449" y="2596174"/>
            <a:ext cx="324109" cy="324109"/>
          </a:xfrm>
          <a:prstGeom prst="rect">
            <a:avLst/>
          </a:prstGeom>
        </p:spPr>
      </p:pic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C191C60E-5360-444C-A0EF-43BC6E66FE76}"/>
              </a:ext>
            </a:extLst>
          </p:cNvPr>
          <p:cNvCxnSpPr/>
          <p:nvPr/>
        </p:nvCxnSpPr>
        <p:spPr>
          <a:xfrm>
            <a:off x="3061991" y="0"/>
            <a:ext cx="3940622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D3DF64A6-6420-4DB7-AE01-75B32E787149}"/>
              </a:ext>
            </a:extLst>
          </p:cNvPr>
          <p:cNvCxnSpPr>
            <a:cxnSpLocks/>
          </p:cNvCxnSpPr>
          <p:nvPr/>
        </p:nvCxnSpPr>
        <p:spPr>
          <a:xfrm>
            <a:off x="4067590" y="0"/>
            <a:ext cx="8124410" cy="2837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riangle rectangle 64">
            <a:extLst>
              <a:ext uri="{FF2B5EF4-FFF2-40B4-BE49-F238E27FC236}">
                <a16:creationId xmlns:a16="http://schemas.microsoft.com/office/drawing/2014/main" id="{64D443ED-2BE4-463E-B826-978FF76A9E32}"/>
              </a:ext>
            </a:extLst>
          </p:cNvPr>
          <p:cNvSpPr/>
          <p:nvPr/>
        </p:nvSpPr>
        <p:spPr>
          <a:xfrm rot="10800000">
            <a:off x="4093091" y="-1"/>
            <a:ext cx="8098909" cy="2837327"/>
          </a:xfrm>
          <a:prstGeom prst="rtTriangl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142CDEA-8114-4407-8907-969AB30BC0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92" y="-4506"/>
            <a:ext cx="1903495" cy="1546863"/>
          </a:xfrm>
          <a:prstGeom prst="rect">
            <a:avLst/>
          </a:prstGeom>
        </p:spPr>
      </p:pic>
      <p:pic>
        <p:nvPicPr>
          <p:cNvPr id="36" name="Graphique 35" descr="Produits chimiques avec un remplissage uni">
            <a:extLst>
              <a:ext uri="{FF2B5EF4-FFF2-40B4-BE49-F238E27FC236}">
                <a16:creationId xmlns:a16="http://schemas.microsoft.com/office/drawing/2014/main" id="{FB617B2C-1AB1-49FE-93B8-24C7C76FD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1646" y="384152"/>
            <a:ext cx="324109" cy="32410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953C85AE-4FD7-4FC0-A56A-2636FF71C3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20" y="5143974"/>
            <a:ext cx="1228107" cy="179098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F96D3EB9-5B8A-4B58-9530-7208506321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14" y="4381177"/>
            <a:ext cx="1255392" cy="1830780"/>
          </a:xfrm>
          <a:prstGeom prst="rect">
            <a:avLst/>
          </a:prstGeom>
        </p:spPr>
      </p:pic>
      <p:pic>
        <p:nvPicPr>
          <p:cNvPr id="70" name="Graphique 69" descr="Produits chimiques avec un remplissage uni">
            <a:extLst>
              <a:ext uri="{FF2B5EF4-FFF2-40B4-BE49-F238E27FC236}">
                <a16:creationId xmlns:a16="http://schemas.microsoft.com/office/drawing/2014/main" id="{20B772F4-4E1C-480D-91F0-71B62AC76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3253" y="2693058"/>
            <a:ext cx="324109" cy="324109"/>
          </a:xfrm>
          <a:prstGeom prst="rect">
            <a:avLst/>
          </a:prstGeom>
        </p:spPr>
      </p:pic>
      <p:pic>
        <p:nvPicPr>
          <p:cNvPr id="71" name="Graphique 70" descr="Produits chimiques avec un remplissage uni">
            <a:extLst>
              <a:ext uri="{FF2B5EF4-FFF2-40B4-BE49-F238E27FC236}">
                <a16:creationId xmlns:a16="http://schemas.microsoft.com/office/drawing/2014/main" id="{4812EDB2-9CA7-40D2-AA35-E508D4FF0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575" y="5019479"/>
            <a:ext cx="324109" cy="324109"/>
          </a:xfrm>
          <a:prstGeom prst="rect">
            <a:avLst/>
          </a:prstGeom>
        </p:spPr>
      </p:pic>
      <p:pic>
        <p:nvPicPr>
          <p:cNvPr id="72" name="Graphique 71" descr="Produits chimiques avec un remplissage uni">
            <a:extLst>
              <a:ext uri="{FF2B5EF4-FFF2-40B4-BE49-F238E27FC236}">
                <a16:creationId xmlns:a16="http://schemas.microsoft.com/office/drawing/2014/main" id="{26F08554-FBBC-4A4B-8E7D-9E061822C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7098" y="4115762"/>
            <a:ext cx="324109" cy="324109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9F1D1BFB-1EAC-4528-8FC8-662EFA4BA711}"/>
              </a:ext>
            </a:extLst>
          </p:cNvPr>
          <p:cNvSpPr txBox="1"/>
          <p:nvPr/>
        </p:nvSpPr>
        <p:spPr>
          <a:xfrm>
            <a:off x="558895" y="384152"/>
            <a:ext cx="164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Paracortex</a:t>
            </a:r>
            <a:endParaRPr lang="fr-FR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28960E4-0810-4431-B8F5-1277AC6AEF57}"/>
              </a:ext>
            </a:extLst>
          </p:cNvPr>
          <p:cNvSpPr txBox="1"/>
          <p:nvPr/>
        </p:nvSpPr>
        <p:spPr>
          <a:xfrm>
            <a:off x="3553919" y="343370"/>
            <a:ext cx="164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Cortex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9AEB91EC-B432-41EA-A140-DAF0437CFADC}"/>
              </a:ext>
            </a:extLst>
          </p:cNvPr>
          <p:cNvCxnSpPr/>
          <p:nvPr/>
        </p:nvCxnSpPr>
        <p:spPr>
          <a:xfrm>
            <a:off x="6337300" y="3222673"/>
            <a:ext cx="1082632" cy="2120915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46E18D86-96CD-48D1-AD04-7A9F627FB799}"/>
              </a:ext>
            </a:extLst>
          </p:cNvPr>
          <p:cNvCxnSpPr>
            <a:cxnSpLocks/>
          </p:cNvCxnSpPr>
          <p:nvPr/>
        </p:nvCxnSpPr>
        <p:spPr>
          <a:xfrm>
            <a:off x="6669957" y="3049178"/>
            <a:ext cx="2684945" cy="193274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C9DF17C-465C-443D-9034-8B5BF93D883B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7487854" y="753484"/>
            <a:ext cx="1376746" cy="224590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B01A097-563C-4183-B616-DA54F3FB6AC3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7481810" y="546207"/>
            <a:ext cx="1189836" cy="207277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2899549-CC65-487B-9850-3AB7AA7D8038}"/>
              </a:ext>
            </a:extLst>
          </p:cNvPr>
          <p:cNvCxnSpPr>
            <a:cxnSpLocks/>
          </p:cNvCxnSpPr>
          <p:nvPr/>
        </p:nvCxnSpPr>
        <p:spPr>
          <a:xfrm flipH="1">
            <a:off x="7260108" y="953856"/>
            <a:ext cx="23916" cy="1011035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66CE990F-DC1E-4EB2-AA18-A1C972109EB4}"/>
              </a:ext>
            </a:extLst>
          </p:cNvPr>
          <p:cNvCxnSpPr>
            <a:cxnSpLocks/>
            <a:stCxn id="33" idx="2"/>
            <a:endCxn id="37" idx="3"/>
          </p:cNvCxnSpPr>
          <p:nvPr/>
        </p:nvCxnSpPr>
        <p:spPr>
          <a:xfrm flipH="1">
            <a:off x="4918558" y="2600176"/>
            <a:ext cx="1548584" cy="158053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39F5A1C-BC23-4DAD-BD3D-035751070D3A}"/>
              </a:ext>
            </a:extLst>
          </p:cNvPr>
          <p:cNvSpPr txBox="1"/>
          <p:nvPr/>
        </p:nvSpPr>
        <p:spPr>
          <a:xfrm>
            <a:off x="628650" y="1186674"/>
            <a:ext cx="282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Interaction </a:t>
            </a:r>
            <a:r>
              <a:rPr lang="fr-FR" dirty="0" err="1"/>
              <a:t>CPAg</a:t>
            </a:r>
            <a:r>
              <a:rPr lang="fr-FR" dirty="0"/>
              <a:t>- LT CD4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E19A62E-2D2C-4B69-A387-3D6CB90EC1DB}"/>
              </a:ext>
            </a:extLst>
          </p:cNvPr>
          <p:cNvSpPr txBox="1"/>
          <p:nvPr/>
        </p:nvSpPr>
        <p:spPr>
          <a:xfrm>
            <a:off x="3969648" y="6228538"/>
            <a:ext cx="282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Interaction </a:t>
            </a:r>
            <a:r>
              <a:rPr lang="fr-FR" dirty="0" err="1"/>
              <a:t>CPAg</a:t>
            </a:r>
            <a:r>
              <a:rPr lang="fr-FR" dirty="0"/>
              <a:t>- LT CD8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5347FDC-75C6-4DE3-BD4F-106B02E97546}"/>
              </a:ext>
            </a:extLst>
          </p:cNvPr>
          <p:cNvSpPr txBox="1"/>
          <p:nvPr/>
        </p:nvSpPr>
        <p:spPr>
          <a:xfrm>
            <a:off x="3820463" y="1111127"/>
            <a:ext cx="282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Interaction LT CD4 - LB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A9E1E10-8463-4F1F-A05F-91C39A27199F}"/>
              </a:ext>
            </a:extLst>
          </p:cNvPr>
          <p:cNvSpPr txBox="1"/>
          <p:nvPr/>
        </p:nvSpPr>
        <p:spPr>
          <a:xfrm>
            <a:off x="8224477" y="6253874"/>
            <a:ext cx="419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Production rapide d’IgM sans mémoire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7B6DF67-8297-4010-AFAC-34BB5B293250}"/>
              </a:ext>
            </a:extLst>
          </p:cNvPr>
          <p:cNvSpPr txBox="1"/>
          <p:nvPr/>
        </p:nvSpPr>
        <p:spPr>
          <a:xfrm>
            <a:off x="8422168" y="3844719"/>
            <a:ext cx="395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Production lente d’IgG et mémoire</a:t>
            </a:r>
          </a:p>
        </p:txBody>
      </p:sp>
    </p:spTree>
    <p:extLst>
      <p:ext uri="{BB962C8B-B14F-4D97-AF65-F5344CB8AC3E}">
        <p14:creationId xmlns:p14="http://schemas.microsoft.com/office/powerpoint/2010/main" val="363709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9D276-9BE9-4BAB-8BD0-EDD64ED15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A9800-D6BE-4B89-9299-7D5E21A73AAC}"/>
              </a:ext>
            </a:extLst>
          </p:cNvPr>
          <p:cNvSpPr/>
          <p:nvPr/>
        </p:nvSpPr>
        <p:spPr>
          <a:xfrm>
            <a:off x="0" y="2175305"/>
            <a:ext cx="2052225" cy="1940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43419-EBFA-4DE1-B156-9864C7F0B282}"/>
              </a:ext>
            </a:extLst>
          </p:cNvPr>
          <p:cNvSpPr/>
          <p:nvPr/>
        </p:nvSpPr>
        <p:spPr>
          <a:xfrm>
            <a:off x="0" y="2367814"/>
            <a:ext cx="12192000" cy="449018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84CBEB6-8D78-487D-A73E-0474D100496A}"/>
              </a:ext>
            </a:extLst>
          </p:cNvPr>
          <p:cNvSpPr/>
          <p:nvPr/>
        </p:nvSpPr>
        <p:spPr>
          <a:xfrm>
            <a:off x="0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E9063C-A18D-487B-A4F7-4AA3968114D5}"/>
              </a:ext>
            </a:extLst>
          </p:cNvPr>
          <p:cNvSpPr/>
          <p:nvPr/>
        </p:nvSpPr>
        <p:spPr>
          <a:xfrm>
            <a:off x="673768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F4E3A61-A36E-4E95-A231-E51A73EC26F4}"/>
              </a:ext>
            </a:extLst>
          </p:cNvPr>
          <p:cNvSpPr/>
          <p:nvPr/>
        </p:nvSpPr>
        <p:spPr>
          <a:xfrm>
            <a:off x="1347536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62C1956-D82B-49A6-920B-5BBD3034ED3B}"/>
              </a:ext>
            </a:extLst>
          </p:cNvPr>
          <p:cNvSpPr/>
          <p:nvPr/>
        </p:nvSpPr>
        <p:spPr>
          <a:xfrm>
            <a:off x="4716726" y="1328281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8B632B9-34C8-48F8-AD55-82CD6FFA8BF2}"/>
              </a:ext>
            </a:extLst>
          </p:cNvPr>
          <p:cNvSpPr/>
          <p:nvPr/>
        </p:nvSpPr>
        <p:spPr>
          <a:xfrm>
            <a:off x="538230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34B291-44D6-424B-A22E-FF7E25EE8187}"/>
              </a:ext>
            </a:extLst>
          </p:cNvPr>
          <p:cNvSpPr/>
          <p:nvPr/>
        </p:nvSpPr>
        <p:spPr>
          <a:xfrm>
            <a:off x="3368840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528222D-4FBB-41F5-946A-AE23B5EFF46B}"/>
              </a:ext>
            </a:extLst>
          </p:cNvPr>
          <p:cNvSpPr/>
          <p:nvPr/>
        </p:nvSpPr>
        <p:spPr>
          <a:xfrm>
            <a:off x="4042608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C33FFFF-E3D8-4CFA-ABB5-6CBC6A56D037}"/>
              </a:ext>
            </a:extLst>
          </p:cNvPr>
          <p:cNvSpPr/>
          <p:nvPr/>
        </p:nvSpPr>
        <p:spPr>
          <a:xfrm>
            <a:off x="606391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BB43615-BC5C-4458-B6F8-3B91DEF44B8D}"/>
              </a:ext>
            </a:extLst>
          </p:cNvPr>
          <p:cNvSpPr/>
          <p:nvPr/>
        </p:nvSpPr>
        <p:spPr>
          <a:xfrm>
            <a:off x="6715225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CE77F1-AA09-4B6C-A8C0-3D58C86C838A}"/>
              </a:ext>
            </a:extLst>
          </p:cNvPr>
          <p:cNvSpPr/>
          <p:nvPr/>
        </p:nvSpPr>
        <p:spPr>
          <a:xfrm>
            <a:off x="738899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B8B7428-AC69-4AFC-8393-5E5D564681D9}"/>
              </a:ext>
            </a:extLst>
          </p:cNvPr>
          <p:cNvSpPr/>
          <p:nvPr/>
        </p:nvSpPr>
        <p:spPr>
          <a:xfrm>
            <a:off x="8062761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F4F41EA-78C2-4E12-BD88-A64C44A35953}"/>
              </a:ext>
            </a:extLst>
          </p:cNvPr>
          <p:cNvSpPr/>
          <p:nvPr/>
        </p:nvSpPr>
        <p:spPr>
          <a:xfrm>
            <a:off x="8752569" y="1318650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BA7C61E-C471-4AFB-B9C3-6096213F2D9B}"/>
              </a:ext>
            </a:extLst>
          </p:cNvPr>
          <p:cNvSpPr/>
          <p:nvPr/>
        </p:nvSpPr>
        <p:spPr>
          <a:xfrm>
            <a:off x="943275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777D16A-F1DA-4182-A269-D8FEBD76EC0E}"/>
              </a:ext>
            </a:extLst>
          </p:cNvPr>
          <p:cNvSpPr/>
          <p:nvPr/>
        </p:nvSpPr>
        <p:spPr>
          <a:xfrm>
            <a:off x="10112935" y="1318649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841F32F-70B6-4B44-8C0A-161D3AE1BE05}"/>
              </a:ext>
            </a:extLst>
          </p:cNvPr>
          <p:cNvSpPr/>
          <p:nvPr/>
        </p:nvSpPr>
        <p:spPr>
          <a:xfrm>
            <a:off x="10786702" y="1318648"/>
            <a:ext cx="731519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EF11FF-8904-4872-A80B-69F0D8A1DC6A}"/>
              </a:ext>
            </a:extLst>
          </p:cNvPr>
          <p:cNvSpPr/>
          <p:nvPr/>
        </p:nvSpPr>
        <p:spPr>
          <a:xfrm>
            <a:off x="11518227" y="1318647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DC27EF37-1E39-48EF-A4DF-9999B5A5DFF1}"/>
              </a:ext>
            </a:extLst>
          </p:cNvPr>
          <p:cNvSpPr/>
          <p:nvPr/>
        </p:nvSpPr>
        <p:spPr>
          <a:xfrm>
            <a:off x="18589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E8ACB4AA-6D57-4EEE-A9CF-9960F467CC6C}"/>
              </a:ext>
            </a:extLst>
          </p:cNvPr>
          <p:cNvSpPr/>
          <p:nvPr/>
        </p:nvSpPr>
        <p:spPr>
          <a:xfrm>
            <a:off x="39447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F1049C00-E1D8-4376-A35D-B41BB272BBC2}"/>
              </a:ext>
            </a:extLst>
          </p:cNvPr>
          <p:cNvSpPr/>
          <p:nvPr/>
        </p:nvSpPr>
        <p:spPr>
          <a:xfrm>
            <a:off x="5580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5BAB59E-1635-45C4-9F18-B11DFEAF7D31}"/>
              </a:ext>
            </a:extLst>
          </p:cNvPr>
          <p:cNvSpPr/>
          <p:nvPr/>
        </p:nvSpPr>
        <p:spPr>
          <a:xfrm>
            <a:off x="798798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E0A2CE13-DC83-463E-B65E-FCC77EF4477F}"/>
              </a:ext>
            </a:extLst>
          </p:cNvPr>
          <p:cNvSpPr/>
          <p:nvPr/>
        </p:nvSpPr>
        <p:spPr>
          <a:xfrm>
            <a:off x="98141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E65CFEF0-BE64-4E7C-8641-FA86E02D66F3}"/>
              </a:ext>
            </a:extLst>
          </p:cNvPr>
          <p:cNvSpPr/>
          <p:nvPr/>
        </p:nvSpPr>
        <p:spPr>
          <a:xfrm>
            <a:off x="114209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E5ADC505-8148-48D2-9B61-6A08A59CF906}"/>
              </a:ext>
            </a:extLst>
          </p:cNvPr>
          <p:cNvSpPr/>
          <p:nvPr/>
        </p:nvSpPr>
        <p:spPr>
          <a:xfrm>
            <a:off x="1467753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70F4B70-8796-49D8-8ADA-3E6EB32002B2}"/>
              </a:ext>
            </a:extLst>
          </p:cNvPr>
          <p:cNvSpPr/>
          <p:nvPr/>
        </p:nvSpPr>
        <p:spPr>
          <a:xfrm>
            <a:off x="165066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912BC7B0-963D-4A37-A162-7766680924C1}"/>
              </a:ext>
            </a:extLst>
          </p:cNvPr>
          <p:cNvSpPr/>
          <p:nvPr/>
        </p:nvSpPr>
        <p:spPr>
          <a:xfrm>
            <a:off x="18319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9B5F4779-5C26-46DC-81F7-418833C30833}"/>
              </a:ext>
            </a:extLst>
          </p:cNvPr>
          <p:cNvSpPr/>
          <p:nvPr/>
        </p:nvSpPr>
        <p:spPr>
          <a:xfrm>
            <a:off x="4788267" y="961149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61BD79E4-9810-44C7-B459-52E3E22563B0}"/>
              </a:ext>
            </a:extLst>
          </p:cNvPr>
          <p:cNvSpPr/>
          <p:nvPr/>
        </p:nvSpPr>
        <p:spPr>
          <a:xfrm>
            <a:off x="5018082" y="91438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459200AA-7ECE-4EC7-A177-95DAB8BAF5DC}"/>
              </a:ext>
            </a:extLst>
          </p:cNvPr>
          <p:cNvSpPr/>
          <p:nvPr/>
        </p:nvSpPr>
        <p:spPr>
          <a:xfrm>
            <a:off x="5207886" y="9043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6E055878-500B-4901-94D1-5968BD4D2719}"/>
              </a:ext>
            </a:extLst>
          </p:cNvPr>
          <p:cNvSpPr/>
          <p:nvPr/>
        </p:nvSpPr>
        <p:spPr>
          <a:xfrm>
            <a:off x="5506131" y="89558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CAF2052-7CD0-45BF-9A99-50C34CBDDBFB}"/>
              </a:ext>
            </a:extLst>
          </p:cNvPr>
          <p:cNvSpPr/>
          <p:nvPr/>
        </p:nvSpPr>
        <p:spPr>
          <a:xfrm>
            <a:off x="568646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C2F965AC-A567-4452-B89B-6CD38FEE0B3D}"/>
              </a:ext>
            </a:extLst>
          </p:cNvPr>
          <p:cNvSpPr/>
          <p:nvPr/>
        </p:nvSpPr>
        <p:spPr>
          <a:xfrm>
            <a:off x="5915817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B03797C-5EAA-4DCE-B59F-49F91AC4A641}"/>
              </a:ext>
            </a:extLst>
          </p:cNvPr>
          <p:cNvSpPr/>
          <p:nvPr/>
        </p:nvSpPr>
        <p:spPr>
          <a:xfrm>
            <a:off x="3480354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50596FDD-ED58-4C8D-9502-65456197AFFC}"/>
              </a:ext>
            </a:extLst>
          </p:cNvPr>
          <p:cNvSpPr/>
          <p:nvPr/>
        </p:nvSpPr>
        <p:spPr>
          <a:xfrm>
            <a:off x="367214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B92601CE-0350-49EC-B7A7-969133743019}"/>
              </a:ext>
            </a:extLst>
          </p:cNvPr>
          <p:cNvSpPr/>
          <p:nvPr/>
        </p:nvSpPr>
        <p:spPr>
          <a:xfrm>
            <a:off x="3862928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D193C46-ADD7-41BA-A5DF-35A096DBB405}"/>
              </a:ext>
            </a:extLst>
          </p:cNvPr>
          <p:cNvSpPr/>
          <p:nvPr/>
        </p:nvSpPr>
        <p:spPr>
          <a:xfrm>
            <a:off x="4150019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62D219DB-C898-4D80-883F-F14051253815}"/>
              </a:ext>
            </a:extLst>
          </p:cNvPr>
          <p:cNvSpPr/>
          <p:nvPr/>
        </p:nvSpPr>
        <p:spPr>
          <a:xfrm>
            <a:off x="4331262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6A625B9-716D-469B-9B63-887AD5346B65}"/>
              </a:ext>
            </a:extLst>
          </p:cNvPr>
          <p:cNvSpPr/>
          <p:nvPr/>
        </p:nvSpPr>
        <p:spPr>
          <a:xfrm>
            <a:off x="4502937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FAA0643C-44A5-4ED5-8A92-18B268B6F7D5}"/>
              </a:ext>
            </a:extLst>
          </p:cNvPr>
          <p:cNvSpPr/>
          <p:nvPr/>
        </p:nvSpPr>
        <p:spPr>
          <a:xfrm>
            <a:off x="6177207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AA8EE4FD-F500-462E-8C62-076DAB23AA68}"/>
              </a:ext>
            </a:extLst>
          </p:cNvPr>
          <p:cNvSpPr/>
          <p:nvPr/>
        </p:nvSpPr>
        <p:spPr>
          <a:xfrm>
            <a:off x="6339478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1A685762-539A-448C-8583-5901BD20E8AF}"/>
              </a:ext>
            </a:extLst>
          </p:cNvPr>
          <p:cNvSpPr/>
          <p:nvPr/>
        </p:nvSpPr>
        <p:spPr>
          <a:xfrm>
            <a:off x="6540296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4994438-58DF-4046-83CE-310481A2AB4D}"/>
              </a:ext>
            </a:extLst>
          </p:cNvPr>
          <p:cNvSpPr/>
          <p:nvPr/>
        </p:nvSpPr>
        <p:spPr>
          <a:xfrm>
            <a:off x="6828520" y="93845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AC52D6A9-DC9F-48C8-B23E-E0D6BA3420D1}"/>
              </a:ext>
            </a:extLst>
          </p:cNvPr>
          <p:cNvSpPr/>
          <p:nvPr/>
        </p:nvSpPr>
        <p:spPr>
          <a:xfrm>
            <a:off x="7039614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3F8D7C12-40DA-4D9F-A277-DBCCD0DE2C1F}"/>
              </a:ext>
            </a:extLst>
          </p:cNvPr>
          <p:cNvSpPr/>
          <p:nvPr/>
        </p:nvSpPr>
        <p:spPr>
          <a:xfrm>
            <a:off x="7201422" y="9264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B6762E4E-C085-458F-98D7-37D8F64DE972}"/>
              </a:ext>
            </a:extLst>
          </p:cNvPr>
          <p:cNvSpPr/>
          <p:nvPr/>
        </p:nvSpPr>
        <p:spPr>
          <a:xfrm>
            <a:off x="750615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049C3184-5AFB-48A0-888D-C644F28121A5}"/>
              </a:ext>
            </a:extLst>
          </p:cNvPr>
          <p:cNvSpPr/>
          <p:nvPr/>
        </p:nvSpPr>
        <p:spPr>
          <a:xfrm>
            <a:off x="7670258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359D966D-81E0-4F20-A2FD-A203A341207C}"/>
              </a:ext>
            </a:extLst>
          </p:cNvPr>
          <p:cNvSpPr/>
          <p:nvPr/>
        </p:nvSpPr>
        <p:spPr>
          <a:xfrm>
            <a:off x="783269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15A93D92-EB5D-4E1B-999A-A1A988DEFD0E}"/>
              </a:ext>
            </a:extLst>
          </p:cNvPr>
          <p:cNvSpPr/>
          <p:nvPr/>
        </p:nvSpPr>
        <p:spPr>
          <a:xfrm>
            <a:off x="8207214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506F74FC-682E-4A75-A1A4-A7CBA4C9B9B5}"/>
              </a:ext>
            </a:extLst>
          </p:cNvPr>
          <p:cNvSpPr/>
          <p:nvPr/>
        </p:nvSpPr>
        <p:spPr>
          <a:xfrm>
            <a:off x="836007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558767FD-BE65-46B9-AF5A-3042FE534DFD}"/>
              </a:ext>
            </a:extLst>
          </p:cNvPr>
          <p:cNvSpPr/>
          <p:nvPr/>
        </p:nvSpPr>
        <p:spPr>
          <a:xfrm>
            <a:off x="8531601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60ECE8D-D581-47F6-9522-988C3FE6510E}"/>
              </a:ext>
            </a:extLst>
          </p:cNvPr>
          <p:cNvSpPr/>
          <p:nvPr/>
        </p:nvSpPr>
        <p:spPr>
          <a:xfrm>
            <a:off x="8866655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C20AD0A4-3DDA-48B2-8DA3-314B77FD9F22}"/>
              </a:ext>
            </a:extLst>
          </p:cNvPr>
          <p:cNvSpPr/>
          <p:nvPr/>
        </p:nvSpPr>
        <p:spPr>
          <a:xfrm>
            <a:off x="904905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222CA520-D8AC-4F53-B4F2-17225861C646}"/>
              </a:ext>
            </a:extLst>
          </p:cNvPr>
          <p:cNvSpPr/>
          <p:nvPr/>
        </p:nvSpPr>
        <p:spPr>
          <a:xfrm>
            <a:off x="9231461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D89CF8C-5C82-4758-BE8D-C87856BDF8E8}"/>
              </a:ext>
            </a:extLst>
          </p:cNvPr>
          <p:cNvSpPr/>
          <p:nvPr/>
        </p:nvSpPr>
        <p:spPr>
          <a:xfrm>
            <a:off x="9517907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7B0CF34-E0B1-47B2-88D8-29C876F2ABBC}"/>
              </a:ext>
            </a:extLst>
          </p:cNvPr>
          <p:cNvSpPr/>
          <p:nvPr/>
        </p:nvSpPr>
        <p:spPr>
          <a:xfrm>
            <a:off x="9699790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42B470F2-986A-4BA9-BB57-CCAD8F3F2E82}"/>
              </a:ext>
            </a:extLst>
          </p:cNvPr>
          <p:cNvSpPr/>
          <p:nvPr/>
        </p:nvSpPr>
        <p:spPr>
          <a:xfrm>
            <a:off x="988114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A45DEE19-C642-45A8-AF8B-87E119934D81}"/>
              </a:ext>
            </a:extLst>
          </p:cNvPr>
          <p:cNvSpPr/>
          <p:nvPr/>
        </p:nvSpPr>
        <p:spPr>
          <a:xfrm>
            <a:off x="1022470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1D41BA7-B58C-46EE-932F-79F3D714E280}"/>
              </a:ext>
            </a:extLst>
          </p:cNvPr>
          <p:cNvSpPr/>
          <p:nvPr/>
        </p:nvSpPr>
        <p:spPr>
          <a:xfrm>
            <a:off x="10406228" y="92642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092A53FE-04C0-429B-801B-1F98CBCD2350}"/>
              </a:ext>
            </a:extLst>
          </p:cNvPr>
          <p:cNvSpPr/>
          <p:nvPr/>
        </p:nvSpPr>
        <p:spPr>
          <a:xfrm>
            <a:off x="10587479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928E5F40-3967-4CD1-AB91-4E80558A43D1}"/>
              </a:ext>
            </a:extLst>
          </p:cNvPr>
          <p:cNvSpPr/>
          <p:nvPr/>
        </p:nvSpPr>
        <p:spPr>
          <a:xfrm>
            <a:off x="1091679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25F69DAD-E2A8-4B1C-8461-AFB5CBCA018D}"/>
              </a:ext>
            </a:extLst>
          </p:cNvPr>
          <p:cNvSpPr/>
          <p:nvPr/>
        </p:nvSpPr>
        <p:spPr>
          <a:xfrm>
            <a:off x="11098045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32CA9CC5-D486-4FDD-BFA2-6107203838DE}"/>
              </a:ext>
            </a:extLst>
          </p:cNvPr>
          <p:cNvSpPr/>
          <p:nvPr/>
        </p:nvSpPr>
        <p:spPr>
          <a:xfrm>
            <a:off x="11260171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E4309E7F-A3E2-4390-B7CC-38FFF94B2C1B}"/>
              </a:ext>
            </a:extLst>
          </p:cNvPr>
          <p:cNvSpPr/>
          <p:nvPr/>
        </p:nvSpPr>
        <p:spPr>
          <a:xfrm>
            <a:off x="11595365" y="92642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25C9F593-A503-4B10-974E-C57195ACC5BF}"/>
              </a:ext>
            </a:extLst>
          </p:cNvPr>
          <p:cNvSpPr/>
          <p:nvPr/>
        </p:nvSpPr>
        <p:spPr>
          <a:xfrm>
            <a:off x="11765599" y="92642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862DF16B-50F6-4C74-A77E-D0BBE2520811}"/>
              </a:ext>
            </a:extLst>
          </p:cNvPr>
          <p:cNvSpPr/>
          <p:nvPr/>
        </p:nvSpPr>
        <p:spPr>
          <a:xfrm>
            <a:off x="11946525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6BFC09FB-5C65-4BAA-B639-CEEC62A7F9F1}"/>
              </a:ext>
            </a:extLst>
          </p:cNvPr>
          <p:cNvSpPr/>
          <p:nvPr/>
        </p:nvSpPr>
        <p:spPr>
          <a:xfrm>
            <a:off x="0" y="375385"/>
            <a:ext cx="2052225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Cylindre 85">
            <a:extLst>
              <a:ext uri="{FF2B5EF4-FFF2-40B4-BE49-F238E27FC236}">
                <a16:creationId xmlns:a16="http://schemas.microsoft.com/office/drawing/2014/main" id="{6827A5C0-AF65-4C47-81DC-D21B946BF47F}"/>
              </a:ext>
            </a:extLst>
          </p:cNvPr>
          <p:cNvSpPr/>
          <p:nvPr/>
        </p:nvSpPr>
        <p:spPr>
          <a:xfrm rot="16200000">
            <a:off x="11304384" y="3297385"/>
            <a:ext cx="827772" cy="10861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8" name="Picture 8" descr="Dendrite : images, photos et images vectorielles de stock | Shutterstock">
            <a:extLst>
              <a:ext uri="{FF2B5EF4-FFF2-40B4-BE49-F238E27FC236}">
                <a16:creationId xmlns:a16="http://schemas.microsoft.com/office/drawing/2014/main" id="{CED61436-7585-4FD9-9095-17AF0331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796">
            <a:off x="10291704" y="4802502"/>
            <a:ext cx="4200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Cylindre 86">
            <a:extLst>
              <a:ext uri="{FF2B5EF4-FFF2-40B4-BE49-F238E27FC236}">
                <a16:creationId xmlns:a16="http://schemas.microsoft.com/office/drawing/2014/main" id="{2DEB9549-AB92-4794-93FB-A66593E2DDE2}"/>
              </a:ext>
            </a:extLst>
          </p:cNvPr>
          <p:cNvSpPr/>
          <p:nvPr/>
        </p:nvSpPr>
        <p:spPr>
          <a:xfrm rot="16200000">
            <a:off x="11385390" y="4716290"/>
            <a:ext cx="750757" cy="1001191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986BBB34-CB26-4160-8422-9F730FC30D4A}"/>
              </a:ext>
            </a:extLst>
          </p:cNvPr>
          <p:cNvSpPr/>
          <p:nvPr/>
        </p:nvSpPr>
        <p:spPr>
          <a:xfrm>
            <a:off x="10664609" y="4340978"/>
            <a:ext cx="801316" cy="126092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ylindre 87">
            <a:extLst>
              <a:ext uri="{FF2B5EF4-FFF2-40B4-BE49-F238E27FC236}">
                <a16:creationId xmlns:a16="http://schemas.microsoft.com/office/drawing/2014/main" id="{523BFEF5-3724-4DE5-9993-D8E071055D4A}"/>
              </a:ext>
            </a:extLst>
          </p:cNvPr>
          <p:cNvSpPr/>
          <p:nvPr/>
        </p:nvSpPr>
        <p:spPr>
          <a:xfrm>
            <a:off x="10664609" y="3411927"/>
            <a:ext cx="801316" cy="112155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ylindre 89">
            <a:extLst>
              <a:ext uri="{FF2B5EF4-FFF2-40B4-BE49-F238E27FC236}">
                <a16:creationId xmlns:a16="http://schemas.microsoft.com/office/drawing/2014/main" id="{E80AAB98-C306-4D3C-8E6D-A1E579BDF433}"/>
              </a:ext>
            </a:extLst>
          </p:cNvPr>
          <p:cNvSpPr/>
          <p:nvPr/>
        </p:nvSpPr>
        <p:spPr>
          <a:xfrm rot="16200000">
            <a:off x="11343796" y="2259853"/>
            <a:ext cx="510566" cy="126092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A1E8C533-F80C-468B-B8CE-AA0C58637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59" y="5678568"/>
            <a:ext cx="1065402" cy="1135434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D07F04F8-D7D1-45B4-A108-DAE6E7DCE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38" y="5226865"/>
            <a:ext cx="1079409" cy="1150361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7986C377-903C-49C0-A8BF-FECEA5AF3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2" y="4543120"/>
            <a:ext cx="1079408" cy="1150361"/>
          </a:xfrm>
          <a:prstGeom prst="rect">
            <a:avLst/>
          </a:prstGeom>
        </p:spPr>
      </p:pic>
      <p:pic>
        <p:nvPicPr>
          <p:cNvPr id="127" name="Graphique 126" descr="Microbe avec un remplissage uni">
            <a:extLst>
              <a:ext uri="{FF2B5EF4-FFF2-40B4-BE49-F238E27FC236}">
                <a16:creationId xmlns:a16="http://schemas.microsoft.com/office/drawing/2014/main" id="{4C6B5AB6-1429-436E-BCD8-38FB5DBD6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042" y="-98682"/>
            <a:ext cx="572750" cy="572750"/>
          </a:xfrm>
          <a:prstGeom prst="rect">
            <a:avLst/>
          </a:prstGeom>
        </p:spPr>
      </p:pic>
      <p:pic>
        <p:nvPicPr>
          <p:cNvPr id="128" name="Graphique 127" descr="Microbe avec un remplissage uni">
            <a:extLst>
              <a:ext uri="{FF2B5EF4-FFF2-40B4-BE49-F238E27FC236}">
                <a16:creationId xmlns:a16="http://schemas.microsoft.com/office/drawing/2014/main" id="{9703CB3B-C867-4E8E-B800-86435867B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0937" y="-91440"/>
            <a:ext cx="572750" cy="572750"/>
          </a:xfrm>
          <a:prstGeom prst="rect">
            <a:avLst/>
          </a:prstGeom>
        </p:spPr>
      </p:pic>
      <p:pic>
        <p:nvPicPr>
          <p:cNvPr id="129" name="Graphique 128" descr="Microbe avec un remplissage uni">
            <a:extLst>
              <a:ext uri="{FF2B5EF4-FFF2-40B4-BE49-F238E27FC236}">
                <a16:creationId xmlns:a16="http://schemas.microsoft.com/office/drawing/2014/main" id="{80E5BA19-7BA0-4AD5-9A70-3420160FE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3225" y="79451"/>
            <a:ext cx="572750" cy="572750"/>
          </a:xfrm>
          <a:prstGeom prst="rect">
            <a:avLst/>
          </a:prstGeom>
        </p:spPr>
      </p:pic>
      <p:pic>
        <p:nvPicPr>
          <p:cNvPr id="130" name="Graphique 129" descr="Microbe avec un remplissage uni">
            <a:extLst>
              <a:ext uri="{FF2B5EF4-FFF2-40B4-BE49-F238E27FC236}">
                <a16:creationId xmlns:a16="http://schemas.microsoft.com/office/drawing/2014/main" id="{4461E1A1-FEB4-4CC9-9635-3E4B26A45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5334" y="765307"/>
            <a:ext cx="572750" cy="572750"/>
          </a:xfrm>
          <a:prstGeom prst="rect">
            <a:avLst/>
          </a:prstGeom>
        </p:spPr>
      </p:pic>
      <p:pic>
        <p:nvPicPr>
          <p:cNvPr id="131" name="Graphique 130" descr="Microbe avec un remplissage uni">
            <a:extLst>
              <a:ext uri="{FF2B5EF4-FFF2-40B4-BE49-F238E27FC236}">
                <a16:creationId xmlns:a16="http://schemas.microsoft.com/office/drawing/2014/main" id="{88A8805F-0079-4120-9646-F2EDF8478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6681" y="4198202"/>
            <a:ext cx="572750" cy="572750"/>
          </a:xfrm>
          <a:prstGeom prst="rect">
            <a:avLst/>
          </a:prstGeom>
        </p:spPr>
      </p:pic>
      <p:pic>
        <p:nvPicPr>
          <p:cNvPr id="132" name="Graphique 131" descr="Microbe avec un remplissage uni">
            <a:extLst>
              <a:ext uri="{FF2B5EF4-FFF2-40B4-BE49-F238E27FC236}">
                <a16:creationId xmlns:a16="http://schemas.microsoft.com/office/drawing/2014/main" id="{24BE32F1-30C1-4DC8-ACBC-1EBFBE5A6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7312" y="2348655"/>
            <a:ext cx="572750" cy="572750"/>
          </a:xfrm>
          <a:prstGeom prst="rect">
            <a:avLst/>
          </a:prstGeom>
        </p:spPr>
      </p:pic>
      <p:pic>
        <p:nvPicPr>
          <p:cNvPr id="133" name="Graphique 132" descr="Microbe avec un remplissage uni">
            <a:extLst>
              <a:ext uri="{FF2B5EF4-FFF2-40B4-BE49-F238E27FC236}">
                <a16:creationId xmlns:a16="http://schemas.microsoft.com/office/drawing/2014/main" id="{1D8D48F7-2F30-4B69-B91A-8BDD6A23E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612" y="-102873"/>
            <a:ext cx="572750" cy="572750"/>
          </a:xfrm>
          <a:prstGeom prst="rect">
            <a:avLst/>
          </a:prstGeom>
        </p:spPr>
      </p:pic>
      <p:pic>
        <p:nvPicPr>
          <p:cNvPr id="134" name="Graphique 133" descr="Microbe avec un remplissage uni">
            <a:extLst>
              <a:ext uri="{FF2B5EF4-FFF2-40B4-BE49-F238E27FC236}">
                <a16:creationId xmlns:a16="http://schemas.microsoft.com/office/drawing/2014/main" id="{626C2B40-E91F-4A9E-AEAF-D502A136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786" y="-82454"/>
            <a:ext cx="572750" cy="572750"/>
          </a:xfrm>
          <a:prstGeom prst="rect">
            <a:avLst/>
          </a:prstGeom>
        </p:spPr>
      </p:pic>
      <p:pic>
        <p:nvPicPr>
          <p:cNvPr id="135" name="Graphique 134" descr="Microbe avec un remplissage uni">
            <a:extLst>
              <a:ext uri="{FF2B5EF4-FFF2-40B4-BE49-F238E27FC236}">
                <a16:creationId xmlns:a16="http://schemas.microsoft.com/office/drawing/2014/main" id="{63EE9758-0FD1-4A2A-B6AF-2EC2BF778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4749" y="-105905"/>
            <a:ext cx="572750" cy="572750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21B25309-98D8-4576-90DF-D9028529A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60" y="2338678"/>
            <a:ext cx="1412623" cy="1135434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0ABCAF1F-875C-43E9-B2F5-0746B4FC9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30" y="2904349"/>
            <a:ext cx="1387090" cy="1436629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5FF8371-BFA8-4204-B391-EE7AF77E2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37" y="4645350"/>
            <a:ext cx="1730908" cy="1675533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1778291F-DA8F-4DC5-85D0-7969CAB09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3257">
            <a:off x="3280629" y="3251417"/>
            <a:ext cx="1215847" cy="1176950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F3CE4F55-B67B-4E2A-A1DA-5E353E194698}"/>
              </a:ext>
            </a:extLst>
          </p:cNvPr>
          <p:cNvSpPr/>
          <p:nvPr/>
        </p:nvSpPr>
        <p:spPr>
          <a:xfrm>
            <a:off x="3407408" y="2164891"/>
            <a:ext cx="8784592" cy="204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 : coins arrondis 106">
            <a:extLst>
              <a:ext uri="{FF2B5EF4-FFF2-40B4-BE49-F238E27FC236}">
                <a16:creationId xmlns:a16="http://schemas.microsoft.com/office/drawing/2014/main" id="{E9C8612D-E1D8-4DA0-96B8-DE490801A3A8}"/>
              </a:ext>
            </a:extLst>
          </p:cNvPr>
          <p:cNvSpPr/>
          <p:nvPr/>
        </p:nvSpPr>
        <p:spPr>
          <a:xfrm>
            <a:off x="3480354" y="362887"/>
            <a:ext cx="8730416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Éclair 107">
            <a:extLst>
              <a:ext uri="{FF2B5EF4-FFF2-40B4-BE49-F238E27FC236}">
                <a16:creationId xmlns:a16="http://schemas.microsoft.com/office/drawing/2014/main" id="{D795ACC9-52A1-4A5C-B12C-33A84F300390}"/>
              </a:ext>
            </a:extLst>
          </p:cNvPr>
          <p:cNvSpPr/>
          <p:nvPr/>
        </p:nvSpPr>
        <p:spPr>
          <a:xfrm rot="4510795">
            <a:off x="2934928" y="3717082"/>
            <a:ext cx="355421" cy="62698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Éclair 113">
            <a:extLst>
              <a:ext uri="{FF2B5EF4-FFF2-40B4-BE49-F238E27FC236}">
                <a16:creationId xmlns:a16="http://schemas.microsoft.com/office/drawing/2014/main" id="{F85AF638-A37F-4DAF-B7A4-2ACCE894D4E4}"/>
              </a:ext>
            </a:extLst>
          </p:cNvPr>
          <p:cNvSpPr/>
          <p:nvPr/>
        </p:nvSpPr>
        <p:spPr>
          <a:xfrm rot="3496230">
            <a:off x="2675612" y="3090104"/>
            <a:ext cx="620245" cy="90463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0" name="Graphique 169" descr="Danger avec un remplissage uni">
            <a:extLst>
              <a:ext uri="{FF2B5EF4-FFF2-40B4-BE49-F238E27FC236}">
                <a16:creationId xmlns:a16="http://schemas.microsoft.com/office/drawing/2014/main" id="{0BC3BA95-4470-4815-AE02-F5CEE3A2C1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8167" y="2473719"/>
            <a:ext cx="693235" cy="693235"/>
          </a:xfrm>
          <a:prstGeom prst="rect">
            <a:avLst/>
          </a:prstGeom>
        </p:spPr>
      </p:pic>
      <p:pic>
        <p:nvPicPr>
          <p:cNvPr id="171" name="Graphique 170" descr="Danger avec un remplissage uni">
            <a:extLst>
              <a:ext uri="{FF2B5EF4-FFF2-40B4-BE49-F238E27FC236}">
                <a16:creationId xmlns:a16="http://schemas.microsoft.com/office/drawing/2014/main" id="{DA347B27-4313-45CE-815C-FF263F17B0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890" y="3108766"/>
            <a:ext cx="693235" cy="693235"/>
          </a:xfrm>
          <a:prstGeom prst="rect">
            <a:avLst/>
          </a:prstGeom>
        </p:spPr>
      </p:pic>
      <p:pic>
        <p:nvPicPr>
          <p:cNvPr id="172" name="Graphique 171" descr="Danger avec un remplissage uni">
            <a:extLst>
              <a:ext uri="{FF2B5EF4-FFF2-40B4-BE49-F238E27FC236}">
                <a16:creationId xmlns:a16="http://schemas.microsoft.com/office/drawing/2014/main" id="{05B2FC58-8CFE-4ECB-BF45-5FEEF5FFC8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96" y="3785636"/>
            <a:ext cx="693235" cy="693235"/>
          </a:xfrm>
          <a:prstGeom prst="rect">
            <a:avLst/>
          </a:prstGeom>
        </p:spPr>
      </p:pic>
      <p:pic>
        <p:nvPicPr>
          <p:cNvPr id="173" name="Graphique 172" descr="Danger avec un remplissage uni">
            <a:extLst>
              <a:ext uri="{FF2B5EF4-FFF2-40B4-BE49-F238E27FC236}">
                <a16:creationId xmlns:a16="http://schemas.microsoft.com/office/drawing/2014/main" id="{4B48E5A8-38E3-48FB-B8DA-87F5587B17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243" y="4523650"/>
            <a:ext cx="693235" cy="693235"/>
          </a:xfrm>
          <a:prstGeom prst="rect">
            <a:avLst/>
          </a:prstGeom>
        </p:spPr>
      </p:pic>
      <p:pic>
        <p:nvPicPr>
          <p:cNvPr id="174" name="Graphique 173" descr="Danger avec un remplissage uni">
            <a:extLst>
              <a:ext uri="{FF2B5EF4-FFF2-40B4-BE49-F238E27FC236}">
                <a16:creationId xmlns:a16="http://schemas.microsoft.com/office/drawing/2014/main" id="{1C8FCC35-7FC7-4735-AD9A-3059A636B0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176" y="5261161"/>
            <a:ext cx="693235" cy="693235"/>
          </a:xfrm>
          <a:prstGeom prst="rect">
            <a:avLst/>
          </a:prstGeom>
        </p:spPr>
      </p:pic>
      <p:pic>
        <p:nvPicPr>
          <p:cNvPr id="175" name="Graphique 174" descr="Danger avec un remplissage uni">
            <a:extLst>
              <a:ext uri="{FF2B5EF4-FFF2-40B4-BE49-F238E27FC236}">
                <a16:creationId xmlns:a16="http://schemas.microsoft.com/office/drawing/2014/main" id="{E5217EFB-2183-43AC-8021-A5064D0027C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266" y="6036850"/>
            <a:ext cx="693235" cy="693235"/>
          </a:xfrm>
          <a:prstGeom prst="rect">
            <a:avLst/>
          </a:prstGeom>
        </p:spPr>
      </p:pic>
      <p:sp>
        <p:nvSpPr>
          <p:cNvPr id="5127" name="ZoneTexte 5126">
            <a:extLst>
              <a:ext uri="{FF2B5EF4-FFF2-40B4-BE49-F238E27FC236}">
                <a16:creationId xmlns:a16="http://schemas.microsoft.com/office/drawing/2014/main" id="{DA5E82DA-A5B9-49BE-BD97-21C9D8B4B28A}"/>
              </a:ext>
            </a:extLst>
          </p:cNvPr>
          <p:cNvSpPr txBox="1"/>
          <p:nvPr/>
        </p:nvSpPr>
        <p:spPr>
          <a:xfrm>
            <a:off x="558070" y="2635030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TH1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9EED0D54-C31D-47FA-ACC3-46CA4F057F10}"/>
              </a:ext>
            </a:extLst>
          </p:cNvPr>
          <p:cNvSpPr txBox="1"/>
          <p:nvPr/>
        </p:nvSpPr>
        <p:spPr>
          <a:xfrm>
            <a:off x="596635" y="3269827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TH2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BCC7EACF-5535-49B0-9556-A23CB75EE9C6}"/>
              </a:ext>
            </a:extLst>
          </p:cNvPr>
          <p:cNvSpPr txBox="1"/>
          <p:nvPr/>
        </p:nvSpPr>
        <p:spPr>
          <a:xfrm>
            <a:off x="619237" y="3994581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TH9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C5712FB1-30D4-49CF-9CE1-2681FEEC49C1}"/>
              </a:ext>
            </a:extLst>
          </p:cNvPr>
          <p:cNvSpPr txBox="1"/>
          <p:nvPr/>
        </p:nvSpPr>
        <p:spPr>
          <a:xfrm>
            <a:off x="619825" y="4728919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TH17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13AE35E5-9EF4-488B-870F-036A38B40933}"/>
              </a:ext>
            </a:extLst>
          </p:cNvPr>
          <p:cNvSpPr txBox="1"/>
          <p:nvPr/>
        </p:nvSpPr>
        <p:spPr>
          <a:xfrm>
            <a:off x="621256" y="5483117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Treg</a:t>
            </a:r>
            <a:endParaRPr lang="fr-FR" dirty="0"/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F50C1E54-AB1B-4EE7-98BB-C7594723B244}"/>
              </a:ext>
            </a:extLst>
          </p:cNvPr>
          <p:cNvSpPr txBox="1"/>
          <p:nvPr/>
        </p:nvSpPr>
        <p:spPr>
          <a:xfrm>
            <a:off x="646939" y="6221204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96" name="Éclair 195">
            <a:extLst>
              <a:ext uri="{FF2B5EF4-FFF2-40B4-BE49-F238E27FC236}">
                <a16:creationId xmlns:a16="http://schemas.microsoft.com/office/drawing/2014/main" id="{197FB0A8-447D-4215-A52A-148C5B490DF7}"/>
              </a:ext>
            </a:extLst>
          </p:cNvPr>
          <p:cNvSpPr/>
          <p:nvPr/>
        </p:nvSpPr>
        <p:spPr>
          <a:xfrm rot="10087189">
            <a:off x="2948280" y="4699437"/>
            <a:ext cx="355421" cy="62698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6" name="Image 125">
            <a:extLst>
              <a:ext uri="{FF2B5EF4-FFF2-40B4-BE49-F238E27FC236}">
                <a16:creationId xmlns:a16="http://schemas.microsoft.com/office/drawing/2014/main" id="{4904AB07-8249-4A5A-8E86-04654CCA1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13" y="4583140"/>
            <a:ext cx="674554" cy="718894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A942CB28-A348-4253-9060-04C4DD34D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6" y="4826391"/>
            <a:ext cx="674554" cy="718894"/>
          </a:xfrm>
          <a:prstGeom prst="rect">
            <a:avLst/>
          </a:prstGeom>
        </p:spPr>
      </p:pic>
      <p:pic>
        <p:nvPicPr>
          <p:cNvPr id="140" name="Image 139">
            <a:extLst>
              <a:ext uri="{FF2B5EF4-FFF2-40B4-BE49-F238E27FC236}">
                <a16:creationId xmlns:a16="http://schemas.microsoft.com/office/drawing/2014/main" id="{20485C0D-CC0F-4154-89CA-FE91B1646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66" y="4611991"/>
            <a:ext cx="674554" cy="718894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A650E200-A1B0-4C1D-A4EE-9216D1E60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997" y="4080922"/>
            <a:ext cx="674554" cy="718894"/>
          </a:xfrm>
          <a:prstGeom prst="rect">
            <a:avLst/>
          </a:prstGeom>
        </p:spPr>
      </p:pic>
      <p:pic>
        <p:nvPicPr>
          <p:cNvPr id="144" name="Image 143">
            <a:extLst>
              <a:ext uri="{FF2B5EF4-FFF2-40B4-BE49-F238E27FC236}">
                <a16:creationId xmlns:a16="http://schemas.microsoft.com/office/drawing/2014/main" id="{E941E33E-E448-44DD-A693-32527492F5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6252">
            <a:off x="9097203" y="4141226"/>
            <a:ext cx="780674" cy="755699"/>
          </a:xfrm>
          <a:prstGeom prst="rect">
            <a:avLst/>
          </a:prstGeom>
        </p:spPr>
      </p:pic>
      <p:pic>
        <p:nvPicPr>
          <p:cNvPr id="146" name="Image 145">
            <a:extLst>
              <a:ext uri="{FF2B5EF4-FFF2-40B4-BE49-F238E27FC236}">
                <a16:creationId xmlns:a16="http://schemas.microsoft.com/office/drawing/2014/main" id="{8FB37FCA-191C-4974-837D-399455C8AD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9599" y="4018011"/>
            <a:ext cx="872631" cy="844714"/>
          </a:xfrm>
          <a:prstGeom prst="rect">
            <a:avLst/>
          </a:prstGeom>
        </p:spPr>
      </p:pic>
      <p:pic>
        <p:nvPicPr>
          <p:cNvPr id="3" name="Image 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9A040D85-1CD5-4562-BA38-A11A1769F08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73">
            <a:off x="8643565" y="3357499"/>
            <a:ext cx="344932" cy="331810"/>
          </a:xfrm>
          <a:prstGeom prst="rect">
            <a:avLst/>
          </a:prstGeom>
        </p:spPr>
      </p:pic>
      <p:pic>
        <p:nvPicPr>
          <p:cNvPr id="147" name="Image 146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1B1E7F2-E3D7-4C91-BE14-A8152A7F0F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9598" y="4583140"/>
            <a:ext cx="344932" cy="331810"/>
          </a:xfrm>
          <a:prstGeom prst="rect">
            <a:avLst/>
          </a:prstGeom>
        </p:spPr>
      </p:pic>
      <p:pic>
        <p:nvPicPr>
          <p:cNvPr id="148" name="Image 14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A757750-A352-4F17-8970-8AECE9EAC3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65801">
            <a:off x="8672708" y="4126662"/>
            <a:ext cx="344932" cy="331810"/>
          </a:xfrm>
          <a:prstGeom prst="rect">
            <a:avLst/>
          </a:prstGeom>
        </p:spPr>
      </p:pic>
      <p:pic>
        <p:nvPicPr>
          <p:cNvPr id="149" name="Image 14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E19DFA6-B0E7-4A40-8316-FB106F7503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0169">
            <a:off x="9721046" y="3883793"/>
            <a:ext cx="344932" cy="331810"/>
          </a:xfrm>
          <a:prstGeom prst="rect">
            <a:avLst/>
          </a:prstGeom>
        </p:spPr>
      </p:pic>
      <p:pic>
        <p:nvPicPr>
          <p:cNvPr id="150" name="Image 14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BEC3923-362F-4A6D-9F00-9054A57FFC7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0560">
            <a:off x="9300465" y="5167524"/>
            <a:ext cx="344932" cy="331810"/>
          </a:xfrm>
          <a:prstGeom prst="rect">
            <a:avLst/>
          </a:prstGeom>
        </p:spPr>
      </p:pic>
      <p:pic>
        <p:nvPicPr>
          <p:cNvPr id="151" name="Image 15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F5E0677D-5728-482E-A9CE-1092C15A292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7925">
            <a:off x="8388441" y="5409755"/>
            <a:ext cx="344932" cy="331810"/>
          </a:xfrm>
          <a:prstGeom prst="rect">
            <a:avLst/>
          </a:prstGeom>
        </p:spPr>
      </p:pic>
      <p:pic>
        <p:nvPicPr>
          <p:cNvPr id="5" name="Graphique 4" descr="Formes simples avec un remplissage uni">
            <a:extLst>
              <a:ext uri="{FF2B5EF4-FFF2-40B4-BE49-F238E27FC236}">
                <a16:creationId xmlns:a16="http://schemas.microsoft.com/office/drawing/2014/main" id="{E82279BF-4A95-4AE2-BA04-A5DCBD98CA3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40076" y="3985231"/>
            <a:ext cx="425942" cy="425942"/>
          </a:xfrm>
          <a:prstGeom prst="rect">
            <a:avLst/>
          </a:prstGeom>
        </p:spPr>
      </p:pic>
      <p:pic>
        <p:nvPicPr>
          <p:cNvPr id="152" name="Graphique 151" descr="Formes simples avec un remplissage uni">
            <a:extLst>
              <a:ext uri="{FF2B5EF4-FFF2-40B4-BE49-F238E27FC236}">
                <a16:creationId xmlns:a16="http://schemas.microsoft.com/office/drawing/2014/main" id="{BE80CB86-EBD2-4F03-AE5F-B10912FBEC8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464487" y="5524821"/>
            <a:ext cx="425942" cy="425942"/>
          </a:xfrm>
          <a:prstGeom prst="rect">
            <a:avLst/>
          </a:prstGeom>
        </p:spPr>
      </p:pic>
      <p:pic>
        <p:nvPicPr>
          <p:cNvPr id="153" name="Graphique 152" descr="Formes simples avec un remplissage uni">
            <a:extLst>
              <a:ext uri="{FF2B5EF4-FFF2-40B4-BE49-F238E27FC236}">
                <a16:creationId xmlns:a16="http://schemas.microsoft.com/office/drawing/2014/main" id="{D8160BD1-9321-44E3-B50B-C108163F30D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55692" y="5256518"/>
            <a:ext cx="425942" cy="4259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5EC585-E486-40D8-8879-4F8F0D12DE3E}"/>
              </a:ext>
            </a:extLst>
          </p:cNvPr>
          <p:cNvSpPr txBox="1"/>
          <p:nvPr/>
        </p:nvSpPr>
        <p:spPr>
          <a:xfrm>
            <a:off x="6953612" y="2635030"/>
            <a:ext cx="363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Elimination du pathogène et détersion du tissu</a:t>
            </a:r>
          </a:p>
        </p:txBody>
      </p:sp>
    </p:spTree>
    <p:extLst>
      <p:ext uri="{BB962C8B-B14F-4D97-AF65-F5344CB8AC3E}">
        <p14:creationId xmlns:p14="http://schemas.microsoft.com/office/powerpoint/2010/main" val="338582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9D276-9BE9-4BAB-8BD0-EDD64ED15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A9800-D6BE-4B89-9299-7D5E21A73AAC}"/>
              </a:ext>
            </a:extLst>
          </p:cNvPr>
          <p:cNvSpPr/>
          <p:nvPr/>
        </p:nvSpPr>
        <p:spPr>
          <a:xfrm>
            <a:off x="0" y="2175308"/>
            <a:ext cx="12192000" cy="1925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43419-EBFA-4DE1-B156-9864C7F0B282}"/>
              </a:ext>
            </a:extLst>
          </p:cNvPr>
          <p:cNvSpPr/>
          <p:nvPr/>
        </p:nvSpPr>
        <p:spPr>
          <a:xfrm>
            <a:off x="0" y="2367814"/>
            <a:ext cx="12192000" cy="449018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84CBEB6-8D78-487D-A73E-0474D100496A}"/>
              </a:ext>
            </a:extLst>
          </p:cNvPr>
          <p:cNvSpPr/>
          <p:nvPr/>
        </p:nvSpPr>
        <p:spPr>
          <a:xfrm>
            <a:off x="0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E9063C-A18D-487B-A4F7-4AA3968114D5}"/>
              </a:ext>
            </a:extLst>
          </p:cNvPr>
          <p:cNvSpPr/>
          <p:nvPr/>
        </p:nvSpPr>
        <p:spPr>
          <a:xfrm>
            <a:off x="673768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F4E3A61-A36E-4E95-A231-E51A73EC26F4}"/>
              </a:ext>
            </a:extLst>
          </p:cNvPr>
          <p:cNvSpPr/>
          <p:nvPr/>
        </p:nvSpPr>
        <p:spPr>
          <a:xfrm>
            <a:off x="1347536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62C1956-D82B-49A6-920B-5BBD3034ED3B}"/>
              </a:ext>
            </a:extLst>
          </p:cNvPr>
          <p:cNvSpPr/>
          <p:nvPr/>
        </p:nvSpPr>
        <p:spPr>
          <a:xfrm>
            <a:off x="2021304" y="1657856"/>
            <a:ext cx="673768" cy="517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8B632B9-34C8-48F8-AD55-82CD6FFA8BF2}"/>
              </a:ext>
            </a:extLst>
          </p:cNvPr>
          <p:cNvSpPr/>
          <p:nvPr/>
        </p:nvSpPr>
        <p:spPr>
          <a:xfrm>
            <a:off x="2695072" y="1657856"/>
            <a:ext cx="673768" cy="517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34B291-44D6-424B-A22E-FF7E25EE8187}"/>
              </a:ext>
            </a:extLst>
          </p:cNvPr>
          <p:cNvSpPr/>
          <p:nvPr/>
        </p:nvSpPr>
        <p:spPr>
          <a:xfrm>
            <a:off x="3368840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528222D-4FBB-41F5-946A-AE23B5EFF46B}"/>
              </a:ext>
            </a:extLst>
          </p:cNvPr>
          <p:cNvSpPr/>
          <p:nvPr/>
        </p:nvSpPr>
        <p:spPr>
          <a:xfrm>
            <a:off x="4042608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DA9C2F-6340-49D4-A5BF-6E00ABCE0AD8}"/>
              </a:ext>
            </a:extLst>
          </p:cNvPr>
          <p:cNvSpPr/>
          <p:nvPr/>
        </p:nvSpPr>
        <p:spPr>
          <a:xfrm>
            <a:off x="4716376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AADEFDA-F2DD-4DCA-93C5-B1D7EB1E9070}"/>
              </a:ext>
            </a:extLst>
          </p:cNvPr>
          <p:cNvSpPr/>
          <p:nvPr/>
        </p:nvSpPr>
        <p:spPr>
          <a:xfrm>
            <a:off x="5390144" y="1318651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C33FFFF-E3D8-4CFA-ABB5-6CBC6A56D037}"/>
              </a:ext>
            </a:extLst>
          </p:cNvPr>
          <p:cNvSpPr/>
          <p:nvPr/>
        </p:nvSpPr>
        <p:spPr>
          <a:xfrm>
            <a:off x="606391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BB43615-BC5C-4458-B6F8-3B91DEF44B8D}"/>
              </a:ext>
            </a:extLst>
          </p:cNvPr>
          <p:cNvSpPr/>
          <p:nvPr/>
        </p:nvSpPr>
        <p:spPr>
          <a:xfrm>
            <a:off x="6715225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CE77F1-AA09-4B6C-A8C0-3D58C86C838A}"/>
              </a:ext>
            </a:extLst>
          </p:cNvPr>
          <p:cNvSpPr/>
          <p:nvPr/>
        </p:nvSpPr>
        <p:spPr>
          <a:xfrm>
            <a:off x="738899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B8B7428-AC69-4AFC-8393-5E5D564681D9}"/>
              </a:ext>
            </a:extLst>
          </p:cNvPr>
          <p:cNvSpPr/>
          <p:nvPr/>
        </p:nvSpPr>
        <p:spPr>
          <a:xfrm>
            <a:off x="8062761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F4F41EA-78C2-4E12-BD88-A64C44A35953}"/>
              </a:ext>
            </a:extLst>
          </p:cNvPr>
          <p:cNvSpPr/>
          <p:nvPr/>
        </p:nvSpPr>
        <p:spPr>
          <a:xfrm>
            <a:off x="8752569" y="1318650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BA7C61E-C471-4AFB-B9C3-6096213F2D9B}"/>
              </a:ext>
            </a:extLst>
          </p:cNvPr>
          <p:cNvSpPr/>
          <p:nvPr/>
        </p:nvSpPr>
        <p:spPr>
          <a:xfrm>
            <a:off x="943275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777D16A-F1DA-4182-A269-D8FEBD76EC0E}"/>
              </a:ext>
            </a:extLst>
          </p:cNvPr>
          <p:cNvSpPr/>
          <p:nvPr/>
        </p:nvSpPr>
        <p:spPr>
          <a:xfrm>
            <a:off x="10112935" y="1318649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841F32F-70B6-4B44-8C0A-161D3AE1BE05}"/>
              </a:ext>
            </a:extLst>
          </p:cNvPr>
          <p:cNvSpPr/>
          <p:nvPr/>
        </p:nvSpPr>
        <p:spPr>
          <a:xfrm>
            <a:off x="10786702" y="1318648"/>
            <a:ext cx="731519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EF11FF-8904-4872-A80B-69F0D8A1DC6A}"/>
              </a:ext>
            </a:extLst>
          </p:cNvPr>
          <p:cNvSpPr/>
          <p:nvPr/>
        </p:nvSpPr>
        <p:spPr>
          <a:xfrm>
            <a:off x="11518227" y="1318647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DC27EF37-1E39-48EF-A4DF-9999B5A5DFF1}"/>
              </a:ext>
            </a:extLst>
          </p:cNvPr>
          <p:cNvSpPr/>
          <p:nvPr/>
        </p:nvSpPr>
        <p:spPr>
          <a:xfrm>
            <a:off x="18589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E8ACB4AA-6D57-4EEE-A9CF-9960F467CC6C}"/>
              </a:ext>
            </a:extLst>
          </p:cNvPr>
          <p:cNvSpPr/>
          <p:nvPr/>
        </p:nvSpPr>
        <p:spPr>
          <a:xfrm>
            <a:off x="39447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F1049C00-E1D8-4376-A35D-B41BB272BBC2}"/>
              </a:ext>
            </a:extLst>
          </p:cNvPr>
          <p:cNvSpPr/>
          <p:nvPr/>
        </p:nvSpPr>
        <p:spPr>
          <a:xfrm>
            <a:off x="5580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5BAB59E-1635-45C4-9F18-B11DFEAF7D31}"/>
              </a:ext>
            </a:extLst>
          </p:cNvPr>
          <p:cNvSpPr/>
          <p:nvPr/>
        </p:nvSpPr>
        <p:spPr>
          <a:xfrm>
            <a:off x="798798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E0A2CE13-DC83-463E-B65E-FCC77EF4477F}"/>
              </a:ext>
            </a:extLst>
          </p:cNvPr>
          <p:cNvSpPr/>
          <p:nvPr/>
        </p:nvSpPr>
        <p:spPr>
          <a:xfrm>
            <a:off x="98141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E65CFEF0-BE64-4E7C-8641-FA86E02D66F3}"/>
              </a:ext>
            </a:extLst>
          </p:cNvPr>
          <p:cNvSpPr/>
          <p:nvPr/>
        </p:nvSpPr>
        <p:spPr>
          <a:xfrm>
            <a:off x="114209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E5ADC505-8148-48D2-9B61-6A08A59CF906}"/>
              </a:ext>
            </a:extLst>
          </p:cNvPr>
          <p:cNvSpPr/>
          <p:nvPr/>
        </p:nvSpPr>
        <p:spPr>
          <a:xfrm>
            <a:off x="1467753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70F4B70-8796-49D8-8ADA-3E6EB32002B2}"/>
              </a:ext>
            </a:extLst>
          </p:cNvPr>
          <p:cNvSpPr/>
          <p:nvPr/>
        </p:nvSpPr>
        <p:spPr>
          <a:xfrm>
            <a:off x="165066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912BC7B0-963D-4A37-A162-7766680924C1}"/>
              </a:ext>
            </a:extLst>
          </p:cNvPr>
          <p:cNvSpPr/>
          <p:nvPr/>
        </p:nvSpPr>
        <p:spPr>
          <a:xfrm>
            <a:off x="18319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B03797C-5EAA-4DCE-B59F-49F91AC4A641}"/>
              </a:ext>
            </a:extLst>
          </p:cNvPr>
          <p:cNvSpPr/>
          <p:nvPr/>
        </p:nvSpPr>
        <p:spPr>
          <a:xfrm>
            <a:off x="3480354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50596FDD-ED58-4C8D-9502-65456197AFFC}"/>
              </a:ext>
            </a:extLst>
          </p:cNvPr>
          <p:cNvSpPr/>
          <p:nvPr/>
        </p:nvSpPr>
        <p:spPr>
          <a:xfrm>
            <a:off x="367214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B92601CE-0350-49EC-B7A7-969133743019}"/>
              </a:ext>
            </a:extLst>
          </p:cNvPr>
          <p:cNvSpPr/>
          <p:nvPr/>
        </p:nvSpPr>
        <p:spPr>
          <a:xfrm>
            <a:off x="3862928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D193C46-ADD7-41BA-A5DF-35A096DBB405}"/>
              </a:ext>
            </a:extLst>
          </p:cNvPr>
          <p:cNvSpPr/>
          <p:nvPr/>
        </p:nvSpPr>
        <p:spPr>
          <a:xfrm>
            <a:off x="4150019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62D219DB-C898-4D80-883F-F14051253815}"/>
              </a:ext>
            </a:extLst>
          </p:cNvPr>
          <p:cNvSpPr/>
          <p:nvPr/>
        </p:nvSpPr>
        <p:spPr>
          <a:xfrm>
            <a:off x="4331262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6A625B9-716D-469B-9B63-887AD5346B65}"/>
              </a:ext>
            </a:extLst>
          </p:cNvPr>
          <p:cNvSpPr/>
          <p:nvPr/>
        </p:nvSpPr>
        <p:spPr>
          <a:xfrm>
            <a:off x="4502937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E8F7906B-1C29-4453-9C6B-54C19C406E6F}"/>
              </a:ext>
            </a:extLst>
          </p:cNvPr>
          <p:cNvSpPr/>
          <p:nvPr/>
        </p:nvSpPr>
        <p:spPr>
          <a:xfrm>
            <a:off x="4857958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54B4485E-E513-4EA2-B6C9-6C22ADF8E7A4}"/>
              </a:ext>
            </a:extLst>
          </p:cNvPr>
          <p:cNvSpPr/>
          <p:nvPr/>
        </p:nvSpPr>
        <p:spPr>
          <a:xfrm>
            <a:off x="5058071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FFA9EDB7-79E1-4F5F-A10B-19EC7FB6528A}"/>
              </a:ext>
            </a:extLst>
          </p:cNvPr>
          <p:cNvSpPr/>
          <p:nvPr/>
        </p:nvSpPr>
        <p:spPr>
          <a:xfrm>
            <a:off x="5201257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64A38A85-BAC3-4F34-AC39-5A95CDB184ED}"/>
              </a:ext>
            </a:extLst>
          </p:cNvPr>
          <p:cNvSpPr/>
          <p:nvPr/>
        </p:nvSpPr>
        <p:spPr>
          <a:xfrm>
            <a:off x="5508316" y="91439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CE6E6D3C-CFEB-497E-8E5B-38B519DCEC66}"/>
              </a:ext>
            </a:extLst>
          </p:cNvPr>
          <p:cNvSpPr/>
          <p:nvPr/>
        </p:nvSpPr>
        <p:spPr>
          <a:xfrm>
            <a:off x="5669586" y="91439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458C5301-641D-4790-9B6E-D8AC42E05CF6}"/>
              </a:ext>
            </a:extLst>
          </p:cNvPr>
          <p:cNvSpPr/>
          <p:nvPr/>
        </p:nvSpPr>
        <p:spPr>
          <a:xfrm>
            <a:off x="5861012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FAA0643C-44A5-4ED5-8A92-18B268B6F7D5}"/>
              </a:ext>
            </a:extLst>
          </p:cNvPr>
          <p:cNvSpPr/>
          <p:nvPr/>
        </p:nvSpPr>
        <p:spPr>
          <a:xfrm>
            <a:off x="6177207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AA8EE4FD-F500-462E-8C62-076DAB23AA68}"/>
              </a:ext>
            </a:extLst>
          </p:cNvPr>
          <p:cNvSpPr/>
          <p:nvPr/>
        </p:nvSpPr>
        <p:spPr>
          <a:xfrm>
            <a:off x="6339478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1A685762-539A-448C-8583-5901BD20E8AF}"/>
              </a:ext>
            </a:extLst>
          </p:cNvPr>
          <p:cNvSpPr/>
          <p:nvPr/>
        </p:nvSpPr>
        <p:spPr>
          <a:xfrm>
            <a:off x="6540296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4994438-58DF-4046-83CE-310481A2AB4D}"/>
              </a:ext>
            </a:extLst>
          </p:cNvPr>
          <p:cNvSpPr/>
          <p:nvPr/>
        </p:nvSpPr>
        <p:spPr>
          <a:xfrm>
            <a:off x="6828520" y="93845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AC52D6A9-DC9F-48C8-B23E-E0D6BA3420D1}"/>
              </a:ext>
            </a:extLst>
          </p:cNvPr>
          <p:cNvSpPr/>
          <p:nvPr/>
        </p:nvSpPr>
        <p:spPr>
          <a:xfrm>
            <a:off x="7039614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3F8D7C12-40DA-4D9F-A277-DBCCD0DE2C1F}"/>
              </a:ext>
            </a:extLst>
          </p:cNvPr>
          <p:cNvSpPr/>
          <p:nvPr/>
        </p:nvSpPr>
        <p:spPr>
          <a:xfrm>
            <a:off x="7201422" y="9264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B6762E4E-C085-458F-98D7-37D8F64DE972}"/>
              </a:ext>
            </a:extLst>
          </p:cNvPr>
          <p:cNvSpPr/>
          <p:nvPr/>
        </p:nvSpPr>
        <p:spPr>
          <a:xfrm>
            <a:off x="750615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049C3184-5AFB-48A0-888D-C644F28121A5}"/>
              </a:ext>
            </a:extLst>
          </p:cNvPr>
          <p:cNvSpPr/>
          <p:nvPr/>
        </p:nvSpPr>
        <p:spPr>
          <a:xfrm>
            <a:off x="7670258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359D966D-81E0-4F20-A2FD-A203A341207C}"/>
              </a:ext>
            </a:extLst>
          </p:cNvPr>
          <p:cNvSpPr/>
          <p:nvPr/>
        </p:nvSpPr>
        <p:spPr>
          <a:xfrm>
            <a:off x="783269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15A93D92-EB5D-4E1B-999A-A1A988DEFD0E}"/>
              </a:ext>
            </a:extLst>
          </p:cNvPr>
          <p:cNvSpPr/>
          <p:nvPr/>
        </p:nvSpPr>
        <p:spPr>
          <a:xfrm>
            <a:off x="8207214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506F74FC-682E-4A75-A1A4-A7CBA4C9B9B5}"/>
              </a:ext>
            </a:extLst>
          </p:cNvPr>
          <p:cNvSpPr/>
          <p:nvPr/>
        </p:nvSpPr>
        <p:spPr>
          <a:xfrm>
            <a:off x="836007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558767FD-BE65-46B9-AF5A-3042FE534DFD}"/>
              </a:ext>
            </a:extLst>
          </p:cNvPr>
          <p:cNvSpPr/>
          <p:nvPr/>
        </p:nvSpPr>
        <p:spPr>
          <a:xfrm>
            <a:off x="8531601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60ECE8D-D581-47F6-9522-988C3FE6510E}"/>
              </a:ext>
            </a:extLst>
          </p:cNvPr>
          <p:cNvSpPr/>
          <p:nvPr/>
        </p:nvSpPr>
        <p:spPr>
          <a:xfrm>
            <a:off x="8866655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C20AD0A4-3DDA-48B2-8DA3-314B77FD9F22}"/>
              </a:ext>
            </a:extLst>
          </p:cNvPr>
          <p:cNvSpPr/>
          <p:nvPr/>
        </p:nvSpPr>
        <p:spPr>
          <a:xfrm>
            <a:off x="904905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222CA520-D8AC-4F53-B4F2-17225861C646}"/>
              </a:ext>
            </a:extLst>
          </p:cNvPr>
          <p:cNvSpPr/>
          <p:nvPr/>
        </p:nvSpPr>
        <p:spPr>
          <a:xfrm>
            <a:off x="9231461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D89CF8C-5C82-4758-BE8D-C87856BDF8E8}"/>
              </a:ext>
            </a:extLst>
          </p:cNvPr>
          <p:cNvSpPr/>
          <p:nvPr/>
        </p:nvSpPr>
        <p:spPr>
          <a:xfrm>
            <a:off x="9517907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7B0CF34-E0B1-47B2-88D8-29C876F2ABBC}"/>
              </a:ext>
            </a:extLst>
          </p:cNvPr>
          <p:cNvSpPr/>
          <p:nvPr/>
        </p:nvSpPr>
        <p:spPr>
          <a:xfrm>
            <a:off x="9699790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42B470F2-986A-4BA9-BB57-CCAD8F3F2E82}"/>
              </a:ext>
            </a:extLst>
          </p:cNvPr>
          <p:cNvSpPr/>
          <p:nvPr/>
        </p:nvSpPr>
        <p:spPr>
          <a:xfrm>
            <a:off x="988114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A45DEE19-C642-45A8-AF8B-87E119934D81}"/>
              </a:ext>
            </a:extLst>
          </p:cNvPr>
          <p:cNvSpPr/>
          <p:nvPr/>
        </p:nvSpPr>
        <p:spPr>
          <a:xfrm>
            <a:off x="1022470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1D41BA7-B58C-46EE-932F-79F3D714E280}"/>
              </a:ext>
            </a:extLst>
          </p:cNvPr>
          <p:cNvSpPr/>
          <p:nvPr/>
        </p:nvSpPr>
        <p:spPr>
          <a:xfrm>
            <a:off x="10406228" y="92642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092A53FE-04C0-429B-801B-1F98CBCD2350}"/>
              </a:ext>
            </a:extLst>
          </p:cNvPr>
          <p:cNvSpPr/>
          <p:nvPr/>
        </p:nvSpPr>
        <p:spPr>
          <a:xfrm>
            <a:off x="10587479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928E5F40-3967-4CD1-AB91-4E80558A43D1}"/>
              </a:ext>
            </a:extLst>
          </p:cNvPr>
          <p:cNvSpPr/>
          <p:nvPr/>
        </p:nvSpPr>
        <p:spPr>
          <a:xfrm>
            <a:off x="1091679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25F69DAD-E2A8-4B1C-8461-AFB5CBCA018D}"/>
              </a:ext>
            </a:extLst>
          </p:cNvPr>
          <p:cNvSpPr/>
          <p:nvPr/>
        </p:nvSpPr>
        <p:spPr>
          <a:xfrm>
            <a:off x="11098045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32CA9CC5-D486-4FDD-BFA2-6107203838DE}"/>
              </a:ext>
            </a:extLst>
          </p:cNvPr>
          <p:cNvSpPr/>
          <p:nvPr/>
        </p:nvSpPr>
        <p:spPr>
          <a:xfrm>
            <a:off x="11260171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E4309E7F-A3E2-4390-B7CC-38FFF94B2C1B}"/>
              </a:ext>
            </a:extLst>
          </p:cNvPr>
          <p:cNvSpPr/>
          <p:nvPr/>
        </p:nvSpPr>
        <p:spPr>
          <a:xfrm>
            <a:off x="11595365" y="92642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25C9F593-A503-4B10-974E-C57195ACC5BF}"/>
              </a:ext>
            </a:extLst>
          </p:cNvPr>
          <p:cNvSpPr/>
          <p:nvPr/>
        </p:nvSpPr>
        <p:spPr>
          <a:xfrm>
            <a:off x="11765599" y="92642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862DF16B-50F6-4C74-A77E-D0BBE2520811}"/>
              </a:ext>
            </a:extLst>
          </p:cNvPr>
          <p:cNvSpPr/>
          <p:nvPr/>
        </p:nvSpPr>
        <p:spPr>
          <a:xfrm>
            <a:off x="11946525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6BFC09FB-5C65-4BAA-B639-CEEC62A7F9F1}"/>
              </a:ext>
            </a:extLst>
          </p:cNvPr>
          <p:cNvSpPr/>
          <p:nvPr/>
        </p:nvSpPr>
        <p:spPr>
          <a:xfrm>
            <a:off x="0" y="375385"/>
            <a:ext cx="12192000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Cylindre 85">
            <a:extLst>
              <a:ext uri="{FF2B5EF4-FFF2-40B4-BE49-F238E27FC236}">
                <a16:creationId xmlns:a16="http://schemas.microsoft.com/office/drawing/2014/main" id="{6827A5C0-AF65-4C47-81DC-D21B946BF47F}"/>
              </a:ext>
            </a:extLst>
          </p:cNvPr>
          <p:cNvSpPr/>
          <p:nvPr/>
        </p:nvSpPr>
        <p:spPr>
          <a:xfrm rot="16200000">
            <a:off x="11548881" y="3224677"/>
            <a:ext cx="510566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Cylindre 86">
            <a:extLst>
              <a:ext uri="{FF2B5EF4-FFF2-40B4-BE49-F238E27FC236}">
                <a16:creationId xmlns:a16="http://schemas.microsoft.com/office/drawing/2014/main" id="{2DEB9549-AB92-4794-93FB-A66593E2DDE2}"/>
              </a:ext>
            </a:extLst>
          </p:cNvPr>
          <p:cNvSpPr/>
          <p:nvPr/>
        </p:nvSpPr>
        <p:spPr>
          <a:xfrm rot="16200000">
            <a:off x="11548881" y="4879781"/>
            <a:ext cx="510566" cy="914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986BBB34-CB26-4160-8422-9F730FC30D4A}"/>
              </a:ext>
            </a:extLst>
          </p:cNvPr>
          <p:cNvSpPr/>
          <p:nvPr/>
        </p:nvSpPr>
        <p:spPr>
          <a:xfrm>
            <a:off x="10955359" y="4340978"/>
            <a:ext cx="510566" cy="126092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ylindre 87">
            <a:extLst>
              <a:ext uri="{FF2B5EF4-FFF2-40B4-BE49-F238E27FC236}">
                <a16:creationId xmlns:a16="http://schemas.microsoft.com/office/drawing/2014/main" id="{523BFEF5-3724-4DE5-9993-D8E071055D4A}"/>
              </a:ext>
            </a:extLst>
          </p:cNvPr>
          <p:cNvSpPr/>
          <p:nvPr/>
        </p:nvSpPr>
        <p:spPr>
          <a:xfrm>
            <a:off x="10955359" y="3411927"/>
            <a:ext cx="510566" cy="10734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ylindre 89">
            <a:extLst>
              <a:ext uri="{FF2B5EF4-FFF2-40B4-BE49-F238E27FC236}">
                <a16:creationId xmlns:a16="http://schemas.microsoft.com/office/drawing/2014/main" id="{E80AAB98-C306-4D3C-8E6D-A1E579BDF433}"/>
              </a:ext>
            </a:extLst>
          </p:cNvPr>
          <p:cNvSpPr/>
          <p:nvPr/>
        </p:nvSpPr>
        <p:spPr>
          <a:xfrm rot="16200000">
            <a:off x="11343796" y="2259853"/>
            <a:ext cx="510566" cy="126092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8" name="Picture 8" descr="Dendrite : images, photos et images vectorielles de stock | Shutterstock">
            <a:extLst>
              <a:ext uri="{FF2B5EF4-FFF2-40B4-BE49-F238E27FC236}">
                <a16:creationId xmlns:a16="http://schemas.microsoft.com/office/drawing/2014/main" id="{CED61436-7585-4FD9-9095-17AF0331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796">
            <a:off x="10291704" y="4802502"/>
            <a:ext cx="4200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A1E8C533-F80C-468B-B8CE-AA0C58637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83" y="3966593"/>
            <a:ext cx="1065402" cy="1135434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D07F04F8-D7D1-45B4-A108-DAE6E7DCE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2" y="2719070"/>
            <a:ext cx="1079409" cy="1150361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7986C377-903C-49C0-A8BF-FECEA5AF3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2" y="2767651"/>
            <a:ext cx="1079408" cy="1150361"/>
          </a:xfrm>
          <a:prstGeom prst="rect">
            <a:avLst/>
          </a:prstGeom>
        </p:spPr>
      </p:pic>
      <p:pic>
        <p:nvPicPr>
          <p:cNvPr id="127" name="Graphique 126" descr="Microbe avec un remplissage uni">
            <a:extLst>
              <a:ext uri="{FF2B5EF4-FFF2-40B4-BE49-F238E27FC236}">
                <a16:creationId xmlns:a16="http://schemas.microsoft.com/office/drawing/2014/main" id="{4C6B5AB6-1429-436E-BCD8-38FB5DBD6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042" y="-98682"/>
            <a:ext cx="572750" cy="572750"/>
          </a:xfrm>
          <a:prstGeom prst="rect">
            <a:avLst/>
          </a:prstGeom>
        </p:spPr>
      </p:pic>
      <p:pic>
        <p:nvPicPr>
          <p:cNvPr id="128" name="Graphique 127" descr="Microbe avec un remplissage uni">
            <a:extLst>
              <a:ext uri="{FF2B5EF4-FFF2-40B4-BE49-F238E27FC236}">
                <a16:creationId xmlns:a16="http://schemas.microsoft.com/office/drawing/2014/main" id="{9703CB3B-C867-4E8E-B800-86435867B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0937" y="-91440"/>
            <a:ext cx="572750" cy="572750"/>
          </a:xfrm>
          <a:prstGeom prst="rect">
            <a:avLst/>
          </a:prstGeom>
        </p:spPr>
      </p:pic>
      <p:pic>
        <p:nvPicPr>
          <p:cNvPr id="129" name="Graphique 128" descr="Microbe avec un remplissage uni">
            <a:extLst>
              <a:ext uri="{FF2B5EF4-FFF2-40B4-BE49-F238E27FC236}">
                <a16:creationId xmlns:a16="http://schemas.microsoft.com/office/drawing/2014/main" id="{80E5BA19-7BA0-4AD5-9A70-3420160FE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4734" y="-74641"/>
            <a:ext cx="572750" cy="572750"/>
          </a:xfrm>
          <a:prstGeom prst="rect">
            <a:avLst/>
          </a:prstGeom>
        </p:spPr>
      </p:pic>
      <p:pic>
        <p:nvPicPr>
          <p:cNvPr id="130" name="Graphique 129" descr="Microbe avec un remplissage uni">
            <a:extLst>
              <a:ext uri="{FF2B5EF4-FFF2-40B4-BE49-F238E27FC236}">
                <a16:creationId xmlns:a16="http://schemas.microsoft.com/office/drawing/2014/main" id="{4461E1A1-FEB4-4CC9-9635-3E4B26A45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7317" y="-82454"/>
            <a:ext cx="572750" cy="572750"/>
          </a:xfrm>
          <a:prstGeom prst="rect">
            <a:avLst/>
          </a:prstGeom>
        </p:spPr>
      </p:pic>
      <p:pic>
        <p:nvPicPr>
          <p:cNvPr id="131" name="Graphique 130" descr="Microbe avec un remplissage uni">
            <a:extLst>
              <a:ext uri="{FF2B5EF4-FFF2-40B4-BE49-F238E27FC236}">
                <a16:creationId xmlns:a16="http://schemas.microsoft.com/office/drawing/2014/main" id="{88A8805F-0079-4120-9646-F2EDF8478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2303" y="-74641"/>
            <a:ext cx="572750" cy="572750"/>
          </a:xfrm>
          <a:prstGeom prst="rect">
            <a:avLst/>
          </a:prstGeom>
        </p:spPr>
      </p:pic>
      <p:pic>
        <p:nvPicPr>
          <p:cNvPr id="132" name="Graphique 131" descr="Microbe avec un remplissage uni">
            <a:extLst>
              <a:ext uri="{FF2B5EF4-FFF2-40B4-BE49-F238E27FC236}">
                <a16:creationId xmlns:a16="http://schemas.microsoft.com/office/drawing/2014/main" id="{24BE32F1-30C1-4DC8-ACBC-1EBFBE5A6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1668" y="-82454"/>
            <a:ext cx="572750" cy="572750"/>
          </a:xfrm>
          <a:prstGeom prst="rect">
            <a:avLst/>
          </a:prstGeom>
        </p:spPr>
      </p:pic>
      <p:pic>
        <p:nvPicPr>
          <p:cNvPr id="133" name="Graphique 132" descr="Microbe avec un remplissage uni">
            <a:extLst>
              <a:ext uri="{FF2B5EF4-FFF2-40B4-BE49-F238E27FC236}">
                <a16:creationId xmlns:a16="http://schemas.microsoft.com/office/drawing/2014/main" id="{1D8D48F7-2F30-4B69-B91A-8BDD6A23E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612" y="-102873"/>
            <a:ext cx="572750" cy="572750"/>
          </a:xfrm>
          <a:prstGeom prst="rect">
            <a:avLst/>
          </a:prstGeom>
        </p:spPr>
      </p:pic>
      <p:pic>
        <p:nvPicPr>
          <p:cNvPr id="134" name="Graphique 133" descr="Microbe avec un remplissage uni">
            <a:extLst>
              <a:ext uri="{FF2B5EF4-FFF2-40B4-BE49-F238E27FC236}">
                <a16:creationId xmlns:a16="http://schemas.microsoft.com/office/drawing/2014/main" id="{626C2B40-E91F-4A9E-AEAF-D502A136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786" y="-82454"/>
            <a:ext cx="572750" cy="572750"/>
          </a:xfrm>
          <a:prstGeom prst="rect">
            <a:avLst/>
          </a:prstGeom>
        </p:spPr>
      </p:pic>
      <p:pic>
        <p:nvPicPr>
          <p:cNvPr id="135" name="Graphique 134" descr="Microbe avec un remplissage uni">
            <a:extLst>
              <a:ext uri="{FF2B5EF4-FFF2-40B4-BE49-F238E27FC236}">
                <a16:creationId xmlns:a16="http://schemas.microsoft.com/office/drawing/2014/main" id="{63EE9758-0FD1-4A2A-B6AF-2EC2BF778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4749" y="-105905"/>
            <a:ext cx="572750" cy="572750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21B25309-98D8-4576-90DF-D9028529A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2" y="3900934"/>
            <a:ext cx="1412623" cy="1135434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0ABCAF1F-875C-43E9-B2F5-0746B4FC9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15" y="5336980"/>
            <a:ext cx="1387090" cy="1436629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5FF8371-BFA8-4204-B391-EE7AF77E2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2" y="2986910"/>
            <a:ext cx="1730908" cy="1675533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1778291F-DA8F-4DC5-85D0-7969CAB09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5" y="5027807"/>
            <a:ext cx="1652177" cy="15993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50C8B5-23C0-498D-8A32-7E1F638BA716}"/>
              </a:ext>
            </a:extLst>
          </p:cNvPr>
          <p:cNvSpPr txBox="1"/>
          <p:nvPr/>
        </p:nvSpPr>
        <p:spPr>
          <a:xfrm>
            <a:off x="3705724" y="466845"/>
            <a:ext cx="427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AMP + MUCUS + </a:t>
            </a:r>
            <a:r>
              <a:rPr lang="fr-FR" dirty="0" err="1"/>
              <a:t>Ig</a:t>
            </a:r>
            <a:endParaRPr lang="fr-FR" dirty="0"/>
          </a:p>
        </p:txBody>
      </p:sp>
      <p:pic>
        <p:nvPicPr>
          <p:cNvPr id="111" name="Graphique 110" descr="Danger avec un remplissage uni">
            <a:extLst>
              <a:ext uri="{FF2B5EF4-FFF2-40B4-BE49-F238E27FC236}">
                <a16:creationId xmlns:a16="http://schemas.microsoft.com/office/drawing/2014/main" id="{AA688003-C800-4538-A4F8-94390D91C4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88414" y="3707403"/>
            <a:ext cx="459514" cy="459514"/>
          </a:xfrm>
          <a:prstGeom prst="rect">
            <a:avLst/>
          </a:prstGeom>
        </p:spPr>
      </p:pic>
      <p:pic>
        <p:nvPicPr>
          <p:cNvPr id="112" name="Graphique 111" descr="Danger avec un remplissage uni">
            <a:extLst>
              <a:ext uri="{FF2B5EF4-FFF2-40B4-BE49-F238E27FC236}">
                <a16:creationId xmlns:a16="http://schemas.microsoft.com/office/drawing/2014/main" id="{5D587A2E-1C27-443A-BAC5-2C981CCAA3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18873" y="5721897"/>
            <a:ext cx="459514" cy="459514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E442C19-522B-4FE2-BDD9-A934C7ECE08C}"/>
              </a:ext>
            </a:extLst>
          </p:cNvPr>
          <p:cNvCxnSpPr>
            <a:cxnSpLocks/>
          </p:cNvCxnSpPr>
          <p:nvPr/>
        </p:nvCxnSpPr>
        <p:spPr>
          <a:xfrm>
            <a:off x="2379132" y="2409484"/>
            <a:ext cx="989708" cy="3581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B76E1D60-37E8-452F-88D1-2CC61457A451}"/>
              </a:ext>
            </a:extLst>
          </p:cNvPr>
          <p:cNvCxnSpPr>
            <a:cxnSpLocks/>
          </p:cNvCxnSpPr>
          <p:nvPr/>
        </p:nvCxnSpPr>
        <p:spPr>
          <a:xfrm flipV="1">
            <a:off x="2340567" y="2409485"/>
            <a:ext cx="1028273" cy="3007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131D35B-8747-4775-BC28-A4C07FE59CC6}"/>
              </a:ext>
            </a:extLst>
          </p:cNvPr>
          <p:cNvCxnSpPr>
            <a:cxnSpLocks/>
          </p:cNvCxnSpPr>
          <p:nvPr/>
        </p:nvCxnSpPr>
        <p:spPr>
          <a:xfrm>
            <a:off x="2713697" y="2377446"/>
            <a:ext cx="989708" cy="3581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D4DB22AA-CF0F-4AAE-B037-B8BAA3E27685}"/>
              </a:ext>
            </a:extLst>
          </p:cNvPr>
          <p:cNvCxnSpPr>
            <a:cxnSpLocks/>
          </p:cNvCxnSpPr>
          <p:nvPr/>
        </p:nvCxnSpPr>
        <p:spPr>
          <a:xfrm flipV="1">
            <a:off x="2789285" y="2399852"/>
            <a:ext cx="989708" cy="4182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8A9624AE-B4AD-4F50-A353-ED4CED451EA4}"/>
              </a:ext>
            </a:extLst>
          </p:cNvPr>
          <p:cNvCxnSpPr>
            <a:cxnSpLocks/>
          </p:cNvCxnSpPr>
          <p:nvPr/>
        </p:nvCxnSpPr>
        <p:spPr>
          <a:xfrm flipV="1">
            <a:off x="2066345" y="2349436"/>
            <a:ext cx="826411" cy="3211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6063322E-F8E5-4BFD-906C-EF056A8565C0}"/>
              </a:ext>
            </a:extLst>
          </p:cNvPr>
          <p:cNvCxnSpPr>
            <a:cxnSpLocks/>
          </p:cNvCxnSpPr>
          <p:nvPr/>
        </p:nvCxnSpPr>
        <p:spPr>
          <a:xfrm>
            <a:off x="2039599" y="2399851"/>
            <a:ext cx="941596" cy="4502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rganigramme : Décision 99">
            <a:extLst>
              <a:ext uri="{FF2B5EF4-FFF2-40B4-BE49-F238E27FC236}">
                <a16:creationId xmlns:a16="http://schemas.microsoft.com/office/drawing/2014/main" id="{E24172C7-2402-45B5-9D5B-851CA896249D}"/>
              </a:ext>
            </a:extLst>
          </p:cNvPr>
          <p:cNvSpPr/>
          <p:nvPr/>
        </p:nvSpPr>
        <p:spPr>
          <a:xfrm rot="19366206">
            <a:off x="2864722" y="2700039"/>
            <a:ext cx="1260920" cy="418215"/>
          </a:xfrm>
          <a:prstGeom prst="flowChartDecisi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E213A833-46E9-4CCD-9B0F-A2DE4EA0ECBC}"/>
              </a:ext>
            </a:extLst>
          </p:cNvPr>
          <p:cNvSpPr/>
          <p:nvPr/>
        </p:nvSpPr>
        <p:spPr>
          <a:xfrm rot="2441225">
            <a:off x="3413784" y="2747210"/>
            <a:ext cx="229353" cy="3857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2919241D-E102-4DC3-A35B-84C2A9F989CB}"/>
              </a:ext>
            </a:extLst>
          </p:cNvPr>
          <p:cNvCxnSpPr>
            <a:cxnSpLocks/>
          </p:cNvCxnSpPr>
          <p:nvPr/>
        </p:nvCxnSpPr>
        <p:spPr>
          <a:xfrm>
            <a:off x="3741161" y="3047957"/>
            <a:ext cx="1023329" cy="577419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97BE4624-6D0B-4101-B194-C71D179FE446}"/>
              </a:ext>
            </a:extLst>
          </p:cNvPr>
          <p:cNvCxnSpPr>
            <a:cxnSpLocks/>
          </p:cNvCxnSpPr>
          <p:nvPr/>
        </p:nvCxnSpPr>
        <p:spPr>
          <a:xfrm>
            <a:off x="3611283" y="3294250"/>
            <a:ext cx="1004580" cy="2177261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597B7F74-024D-4FCC-A5F6-8E25C9C4E9AB}"/>
              </a:ext>
            </a:extLst>
          </p:cNvPr>
          <p:cNvCxnSpPr>
            <a:cxnSpLocks/>
          </p:cNvCxnSpPr>
          <p:nvPr/>
        </p:nvCxnSpPr>
        <p:spPr>
          <a:xfrm flipH="1">
            <a:off x="5135201" y="4731026"/>
            <a:ext cx="72903" cy="597802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104B745-E87F-4823-B575-D073799E58FB}"/>
              </a:ext>
            </a:extLst>
          </p:cNvPr>
          <p:cNvSpPr txBox="1"/>
          <p:nvPr/>
        </p:nvSpPr>
        <p:spPr>
          <a:xfrm>
            <a:off x="5746716" y="2635030"/>
            <a:ext cx="473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 de résolution de l’agression et stimulation de la cicatrisation</a:t>
            </a:r>
          </a:p>
        </p:txBody>
      </p:sp>
    </p:spTree>
    <p:extLst>
      <p:ext uri="{BB962C8B-B14F-4D97-AF65-F5344CB8AC3E}">
        <p14:creationId xmlns:p14="http://schemas.microsoft.com/office/powerpoint/2010/main" val="402715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025D1-0875-4806-A25F-98A4F7E4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suite du cas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951E26-DD17-442B-8BBD-5B0D69F1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3 mois plus tard, Enzo revient vous voir avec sa mère car celle-ci le trouve très fatiguée.</a:t>
            </a:r>
          </a:p>
          <a:p>
            <a:pPr marL="0" indent="0">
              <a:buNone/>
            </a:pPr>
            <a:r>
              <a:rPr lang="fr-FR" dirty="0"/>
              <a:t>	L’examen physique retrouve : </a:t>
            </a:r>
          </a:p>
          <a:p>
            <a:pPr>
              <a:buFontTx/>
              <a:buChar char="-"/>
            </a:pPr>
            <a:r>
              <a:rPr lang="fr-FR" dirty="0"/>
              <a:t>Une pâleur cutanéo-muqueuse</a:t>
            </a:r>
          </a:p>
          <a:p>
            <a:pPr>
              <a:buFontTx/>
              <a:buChar char="-"/>
            </a:pPr>
            <a:r>
              <a:rPr lang="fr-FR" dirty="0"/>
              <a:t>Des ecchymoses multiples</a:t>
            </a:r>
          </a:p>
          <a:p>
            <a:pPr>
              <a:buFontTx/>
              <a:buChar char="-"/>
            </a:pPr>
            <a:r>
              <a:rPr lang="fr-FR" dirty="0"/>
              <a:t>Un purpura pétéchial</a:t>
            </a:r>
          </a:p>
          <a:p>
            <a:pPr>
              <a:buFontTx/>
              <a:buChar char="-"/>
            </a:pPr>
            <a:r>
              <a:rPr lang="fr-FR" dirty="0"/>
              <a:t>Une persistance de l’otite qui s’est bilatéralisé</a:t>
            </a:r>
          </a:p>
          <a:p>
            <a:pPr>
              <a:buFontTx/>
              <a:buChar char="-"/>
            </a:pPr>
            <a:r>
              <a:rPr lang="fr-FR" dirty="0"/>
              <a:t> une angine</a:t>
            </a:r>
          </a:p>
          <a:p>
            <a:pPr>
              <a:buFontTx/>
              <a:buChar char="-"/>
            </a:pPr>
            <a:r>
              <a:rPr lang="fr-FR" dirty="0"/>
              <a:t>Une hépato-splénomégalie et des adénopathies multiples</a:t>
            </a:r>
          </a:p>
          <a:p>
            <a:pPr marL="0" indent="0">
              <a:buNone/>
            </a:pPr>
            <a:r>
              <a:rPr lang="fr-FR" dirty="0"/>
              <a:t>La NFS retrouve une </a:t>
            </a:r>
            <a:r>
              <a:rPr lang="fr-FR" dirty="0" err="1"/>
              <a:t>Hb</a:t>
            </a:r>
            <a:r>
              <a:rPr lang="fr-FR" dirty="0"/>
              <a:t> à 8g/</a:t>
            </a:r>
            <a:r>
              <a:rPr lang="fr-FR" dirty="0" err="1"/>
              <a:t>dL</a:t>
            </a:r>
            <a:r>
              <a:rPr lang="fr-FR" dirty="0"/>
              <a:t>, des </a:t>
            </a:r>
            <a:r>
              <a:rPr lang="fr-FR" dirty="0" err="1"/>
              <a:t>Plq</a:t>
            </a:r>
            <a:r>
              <a:rPr lang="fr-FR" dirty="0"/>
              <a:t> à 30G/L, des Leucocytes à 16G/L</a:t>
            </a:r>
          </a:p>
          <a:p>
            <a:pPr marL="0" indent="0">
              <a:buNone/>
            </a:pPr>
            <a:r>
              <a:rPr lang="fr-FR" dirty="0"/>
              <a:t>	L’hospitalisation en Hématologie Pédiatrique permet le diagnostic d’une Leucémie Aiguë Lymphoblastique </a:t>
            </a:r>
          </a:p>
        </p:txBody>
      </p:sp>
    </p:spTree>
    <p:extLst>
      <p:ext uri="{BB962C8B-B14F-4D97-AF65-F5344CB8AC3E}">
        <p14:creationId xmlns:p14="http://schemas.microsoft.com/office/powerpoint/2010/main" val="98665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DD6E49E-E28E-4C1C-BE09-5E000CEBD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320"/>
            <a:ext cx="10515600" cy="539464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FR" dirty="0"/>
              <a:t>Quelles sont les différents types d’immunothérapies anticancéreuses ?</a:t>
            </a:r>
          </a:p>
        </p:txBody>
      </p:sp>
    </p:spTree>
    <p:extLst>
      <p:ext uri="{BB962C8B-B14F-4D97-AF65-F5344CB8AC3E}">
        <p14:creationId xmlns:p14="http://schemas.microsoft.com/office/powerpoint/2010/main" val="92325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8BCFD-959D-4A9F-A23A-0D1410AB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Immunothérapies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F96AC-6923-4510-8C50-040DBE9A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4198</a:t>
            </a:r>
            <a:r>
              <a:rPr lang="fr-F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r-FR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nombre d’essais cliniques sur une immunothérapie anti-cancéreuse dans le monde à la date du 20/06/2021 (Clinicaltrials.gov)</a:t>
            </a:r>
          </a:p>
          <a:p>
            <a:pPr marL="0" indent="0">
              <a:buNone/>
            </a:pP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Plusieurs types d’immunothérapies : 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Vaccinations anti-cancéreuses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Thérapies cellulaires adoptives : </a:t>
            </a:r>
            <a:r>
              <a:rPr lang="fr-FR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GvL</a:t>
            </a: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, CAR T </a:t>
            </a:r>
            <a:r>
              <a:rPr lang="fr-FR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cell</a:t>
            </a: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, </a:t>
            </a:r>
            <a:r>
              <a:rPr lang="fr-FR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primed</a:t>
            </a: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 DC,…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Thérapies médiées par les Immunoglobulines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Traitements adjuvants par cytokines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333333"/>
                </a:solidFill>
                <a:latin typeface="Source Sans Pro" panose="020B0503030403020204" pitchFamily="34" charset="0"/>
              </a:rPr>
              <a:t>…</a:t>
            </a:r>
          </a:p>
          <a:p>
            <a:pPr lvl="1">
              <a:buFontTx/>
              <a:buChar char="-"/>
            </a:pPr>
            <a:endParaRPr lang="fr-FR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03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FB310-0215-44AA-B45A-46F1C2FD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Thérapies cellulaires adoptives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5DB6D8-05B5-4F2C-B5B2-8CE27EAB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1204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err="1"/>
              <a:t>Chimeric</a:t>
            </a:r>
            <a:r>
              <a:rPr lang="fr-FR" dirty="0"/>
              <a:t> </a:t>
            </a:r>
            <a:r>
              <a:rPr lang="fr-FR" dirty="0" err="1"/>
              <a:t>Antigen</a:t>
            </a:r>
            <a:r>
              <a:rPr lang="fr-FR" dirty="0"/>
              <a:t> </a:t>
            </a:r>
            <a:r>
              <a:rPr lang="fr-FR" dirty="0" err="1"/>
              <a:t>Receptor</a:t>
            </a:r>
            <a:r>
              <a:rPr lang="fr-FR" dirty="0"/>
              <a:t> T </a:t>
            </a:r>
            <a:r>
              <a:rPr lang="fr-FR" dirty="0" err="1"/>
              <a:t>cells</a:t>
            </a:r>
            <a:r>
              <a:rPr lang="fr-FR" dirty="0"/>
              <a:t> (CAR T </a:t>
            </a:r>
            <a:r>
              <a:rPr lang="fr-FR" dirty="0" err="1"/>
              <a:t>Cells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Principe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600" dirty="0"/>
              <a:t>Résultats : Lymphome diffus à grande cellules B en échec de 2</a:t>
            </a:r>
            <a:r>
              <a:rPr lang="fr-FR" sz="2600" baseline="30000" dirty="0"/>
              <a:t>e</a:t>
            </a:r>
            <a:r>
              <a:rPr lang="fr-FR" sz="2600" dirty="0"/>
              <a:t> ligne de traitement =&gt; 50% de réponse à 6 mois =&gt; 80% de rémission complète chez les patients répondeurs mais risque +++ d’orage cytokinique, d’effets indésirables neurologiques et risques de l’aplasie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Graphique 5" descr="Homme avec un remplissage uni">
            <a:extLst>
              <a:ext uri="{FF2B5EF4-FFF2-40B4-BE49-F238E27FC236}">
                <a16:creationId xmlns:a16="http://schemas.microsoft.com/office/drawing/2014/main" id="{AB4501EC-E0A1-4FE2-9752-32DFBE3B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2374900"/>
            <a:ext cx="1524000" cy="1524000"/>
          </a:xfrm>
          <a:prstGeom prst="rect">
            <a:avLst/>
          </a:prstGeom>
        </p:spPr>
      </p:pic>
      <p:pic>
        <p:nvPicPr>
          <p:cNvPr id="18" name="Graphique 17" descr="Microbe contour">
            <a:extLst>
              <a:ext uri="{FF2B5EF4-FFF2-40B4-BE49-F238E27FC236}">
                <a16:creationId xmlns:a16="http://schemas.microsoft.com/office/drawing/2014/main" id="{860AA10B-7EF9-47EA-B624-B45A08308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7199" y="2079748"/>
            <a:ext cx="1047503" cy="1047503"/>
          </a:xfrm>
          <a:prstGeom prst="rect">
            <a:avLst/>
          </a:prstGeom>
        </p:spPr>
      </p:pic>
      <p:pic>
        <p:nvPicPr>
          <p:cNvPr id="8" name="Graphique 7" descr="Intraveineuse avec un remplissage uni">
            <a:extLst>
              <a:ext uri="{FF2B5EF4-FFF2-40B4-BE49-F238E27FC236}">
                <a16:creationId xmlns:a16="http://schemas.microsoft.com/office/drawing/2014/main" id="{156CB643-FBF0-4962-9668-89726214A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2706" y="1910159"/>
            <a:ext cx="914400" cy="914400"/>
          </a:xfrm>
          <a:prstGeom prst="rect">
            <a:avLst/>
          </a:prstGeom>
        </p:spPr>
      </p:pic>
      <p:pic>
        <p:nvPicPr>
          <p:cNvPr id="10" name="Graphique 9" descr="Seringue contour">
            <a:extLst>
              <a:ext uri="{FF2B5EF4-FFF2-40B4-BE49-F238E27FC236}">
                <a16:creationId xmlns:a16="http://schemas.microsoft.com/office/drawing/2014/main" id="{792DCC0C-B303-4AF3-9100-FA5D43176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6200" y="2565400"/>
            <a:ext cx="518318" cy="518318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64910BE-2086-4AA1-9650-4A76587C2D69}"/>
              </a:ext>
            </a:extLst>
          </p:cNvPr>
          <p:cNvSpPr/>
          <p:nvPr/>
        </p:nvSpPr>
        <p:spPr>
          <a:xfrm>
            <a:off x="1889900" y="3101577"/>
            <a:ext cx="472300" cy="34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B70487-C338-406E-B184-4C4ED9F5A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98" y="3613481"/>
            <a:ext cx="2047704" cy="1952756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CFE01F87-61D4-456C-95DF-5CC2B348785B}"/>
              </a:ext>
            </a:extLst>
          </p:cNvPr>
          <p:cNvSpPr/>
          <p:nvPr/>
        </p:nvSpPr>
        <p:spPr>
          <a:xfrm>
            <a:off x="4386602" y="3136900"/>
            <a:ext cx="472300" cy="34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Graphique 15" descr="ADN contour">
            <a:extLst>
              <a:ext uri="{FF2B5EF4-FFF2-40B4-BE49-F238E27FC236}">
                <a16:creationId xmlns:a16="http://schemas.microsoft.com/office/drawing/2014/main" id="{5FD63AB0-AE64-4C33-AD8E-0E0ADD530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32351" y="2374900"/>
            <a:ext cx="457200" cy="457200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E873A42-5F11-48D3-AEDF-B67660E2C038}"/>
              </a:ext>
            </a:extLst>
          </p:cNvPr>
          <p:cNvCxnSpPr>
            <a:cxnSpLocks/>
            <a:stCxn id="18" idx="2"/>
            <a:endCxn id="13" idx="0"/>
          </p:cNvCxnSpPr>
          <p:nvPr/>
        </p:nvCxnSpPr>
        <p:spPr>
          <a:xfrm flipH="1">
            <a:off x="3260950" y="3127251"/>
            <a:ext cx="1" cy="48623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508F65F4-3FCC-4815-BA6A-13A42ACB48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54" y="3583195"/>
            <a:ext cx="2047704" cy="1952756"/>
          </a:xfrm>
          <a:prstGeom prst="rect">
            <a:avLst/>
          </a:prstGeom>
        </p:spPr>
      </p:pic>
      <p:pic>
        <p:nvPicPr>
          <p:cNvPr id="26" name="Graphique 25" descr="ADN contour">
            <a:extLst>
              <a:ext uri="{FF2B5EF4-FFF2-40B4-BE49-F238E27FC236}">
                <a16:creationId xmlns:a16="http://schemas.microsoft.com/office/drawing/2014/main" id="{A215EFED-CFB0-4C66-B336-486181E072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5966205" y="4754959"/>
            <a:ext cx="457200" cy="457200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8D50B42-D4A5-4B24-B72B-0153DEC75295}"/>
              </a:ext>
            </a:extLst>
          </p:cNvPr>
          <p:cNvCxnSpPr>
            <a:cxnSpLocks/>
          </p:cNvCxnSpPr>
          <p:nvPr/>
        </p:nvCxnSpPr>
        <p:spPr>
          <a:xfrm flipV="1">
            <a:off x="6194805" y="3925962"/>
            <a:ext cx="1" cy="66389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2F8CBEA9-4F99-4A4D-B377-7A0122E8B9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99" b="95894" l="8046" r="88506">
                        <a14:foregroundMark x1="10345" y1="28446" x2="10345" y2="28446"/>
                        <a14:foregroundMark x1="43678" y1="19648" x2="43678" y2="19648"/>
                        <a14:foregroundMark x1="60920" y1="4692" x2="60920" y2="4692"/>
                        <a14:foregroundMark x1="74713" y1="85924" x2="74713" y2="85924"/>
                        <a14:foregroundMark x1="71264" y1="84751" x2="67816" y2="94428"/>
                        <a14:foregroundMark x1="67816" y1="78006" x2="67816" y2="78006"/>
                        <a14:foregroundMark x1="70115" y1="78592" x2="70115" y2="78592"/>
                        <a14:foregroundMark x1="70115" y1="80938" x2="70115" y2="78886"/>
                        <a14:foregroundMark x1="70115" y1="46628" x2="70115" y2="36070"/>
                        <a14:foregroundMark x1="20690" y1="36657" x2="47126" y2="20528"/>
                        <a14:foregroundMark x1="47126" y1="20528" x2="52874" y2="4985"/>
                        <a14:foregroundMark x1="52874" y1="4985" x2="67816" y2="8211"/>
                        <a14:foregroundMark x1="17241" y1="37243" x2="45977" y2="22581"/>
                        <a14:foregroundMark x1="45977" y1="22581" x2="45977" y2="18768"/>
                        <a14:foregroundMark x1="45977" y1="28446" x2="45977" y2="34311"/>
                        <a14:foregroundMark x1="45977" y1="34311" x2="45977" y2="37537"/>
                        <a14:foregroundMark x1="44828" y1="38416" x2="17241" y2="35484"/>
                        <a14:foregroundMark x1="74713" y1="95894" x2="60920" y2="94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8593" y="2565400"/>
            <a:ext cx="308133" cy="1207739"/>
          </a:xfrm>
          <a:prstGeom prst="rect">
            <a:avLst/>
          </a:prstGeom>
        </p:spPr>
      </p:pic>
      <p:pic>
        <p:nvPicPr>
          <p:cNvPr id="32" name="Graphique 31" descr="Homme avec un remplissage uni">
            <a:extLst>
              <a:ext uri="{FF2B5EF4-FFF2-40B4-BE49-F238E27FC236}">
                <a16:creationId xmlns:a16="http://schemas.microsoft.com/office/drawing/2014/main" id="{9EBB34E4-2264-468A-A09E-72F81AEDB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316" y="2562844"/>
            <a:ext cx="1524000" cy="1524000"/>
          </a:xfrm>
          <a:prstGeom prst="rect">
            <a:avLst/>
          </a:prstGeom>
        </p:spPr>
      </p:pic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E6C467E7-90FD-4BAC-950F-CA5B8531CCD7}"/>
              </a:ext>
            </a:extLst>
          </p:cNvPr>
          <p:cNvSpPr/>
          <p:nvPr/>
        </p:nvSpPr>
        <p:spPr>
          <a:xfrm>
            <a:off x="7218658" y="3136900"/>
            <a:ext cx="472300" cy="34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Éclair 33">
            <a:extLst>
              <a:ext uri="{FF2B5EF4-FFF2-40B4-BE49-F238E27FC236}">
                <a16:creationId xmlns:a16="http://schemas.microsoft.com/office/drawing/2014/main" id="{72B83668-89E3-4DA3-B9D7-A2CC9A3CA663}"/>
              </a:ext>
            </a:extLst>
          </p:cNvPr>
          <p:cNvSpPr/>
          <p:nvPr/>
        </p:nvSpPr>
        <p:spPr>
          <a:xfrm>
            <a:off x="7413767" y="2233041"/>
            <a:ext cx="529699" cy="65960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FECB245A-B8BE-4685-8973-DEAA4E3E9333}"/>
              </a:ext>
            </a:extLst>
          </p:cNvPr>
          <p:cNvSpPr/>
          <p:nvPr/>
        </p:nvSpPr>
        <p:spPr>
          <a:xfrm>
            <a:off x="8845900" y="3152203"/>
            <a:ext cx="472300" cy="345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Graphique 36" descr="Homme contour">
            <a:extLst>
              <a:ext uri="{FF2B5EF4-FFF2-40B4-BE49-F238E27FC236}">
                <a16:creationId xmlns:a16="http://schemas.microsoft.com/office/drawing/2014/main" id="{D2CC4F8D-5F53-4468-BF6D-1C3EF5051B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02866" y="2491430"/>
            <a:ext cx="1524000" cy="152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93DD75E-E2E4-422E-AE74-F3DACF64EB7C}"/>
              </a:ext>
            </a:extLst>
          </p:cNvPr>
          <p:cNvSpPr txBox="1"/>
          <p:nvPr/>
        </p:nvSpPr>
        <p:spPr>
          <a:xfrm>
            <a:off x="262852" y="2032621"/>
            <a:ext cx="201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Prélèvement des LT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83579E-D9D9-4081-9965-921067AD52E1}"/>
              </a:ext>
            </a:extLst>
          </p:cNvPr>
          <p:cNvSpPr txBox="1"/>
          <p:nvPr/>
        </p:nvSpPr>
        <p:spPr>
          <a:xfrm>
            <a:off x="2022922" y="1766198"/>
            <a:ext cx="331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Infection des LT par vecteur viral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DF430F-9943-48B3-8056-6465F5931977}"/>
              </a:ext>
            </a:extLst>
          </p:cNvPr>
          <p:cNvSpPr txBox="1"/>
          <p:nvPr/>
        </p:nvSpPr>
        <p:spPr>
          <a:xfrm>
            <a:off x="4366259" y="2043736"/>
            <a:ext cx="331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Production par le LT du CAR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34A23A5-34E5-4671-8523-1A669DD185D8}"/>
              </a:ext>
            </a:extLst>
          </p:cNvPr>
          <p:cNvSpPr txBox="1"/>
          <p:nvPr/>
        </p:nvSpPr>
        <p:spPr>
          <a:xfrm>
            <a:off x="6550198" y="1540827"/>
            <a:ext cx="331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Immunosupression</a:t>
            </a:r>
            <a:r>
              <a:rPr lang="fr-FR" dirty="0"/>
              <a:t> du patient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1DEC84B-9ECE-4753-B172-C6C5F49730E7}"/>
              </a:ext>
            </a:extLst>
          </p:cNvPr>
          <p:cNvSpPr txBox="1"/>
          <p:nvPr/>
        </p:nvSpPr>
        <p:spPr>
          <a:xfrm>
            <a:off x="8875765" y="1702268"/>
            <a:ext cx="331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Réinjection des CAR T </a:t>
            </a:r>
            <a:r>
              <a:rPr lang="fr-FR" dirty="0" err="1"/>
              <a:t>Cells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89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903F2-A554-483A-A417-620F5535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fr-FR"/>
              <a:t>Thérapies Cellulaires Adoptives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F3EB80-A680-4A51-B2E9-D4B608A2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675"/>
            <a:ext cx="10515600" cy="496728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 générations de CAR T </a:t>
            </a:r>
            <a:r>
              <a:rPr lang="fr-FR" dirty="0" err="1"/>
              <a:t>cells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 CAR T </a:t>
            </a:r>
            <a:r>
              <a:rPr lang="fr-FR" dirty="0" err="1"/>
              <a:t>Cells</a:t>
            </a:r>
            <a:r>
              <a:rPr lang="fr-FR" dirty="0"/>
              <a:t> ont l’AMM uniquement dans le LGCB en 3 ligne de traitement : </a:t>
            </a:r>
            <a:r>
              <a:rPr lang="fr-FR" dirty="0" err="1">
                <a:solidFill>
                  <a:srgbClr val="00293C"/>
                </a:solidFill>
                <a:latin typeface="sourcesansproregular"/>
              </a:rPr>
              <a:t>AxiCell</a:t>
            </a:r>
            <a:r>
              <a:rPr lang="fr-FR" dirty="0">
                <a:solidFill>
                  <a:srgbClr val="00293C"/>
                </a:solidFill>
                <a:latin typeface="sourcesansproregular"/>
              </a:rPr>
              <a:t> et </a:t>
            </a:r>
            <a:r>
              <a:rPr lang="fr-FR" dirty="0" err="1">
                <a:solidFill>
                  <a:srgbClr val="00293C"/>
                </a:solidFill>
                <a:latin typeface="sourcesansproregular"/>
              </a:rPr>
              <a:t>TisaCell</a:t>
            </a:r>
            <a:endParaRPr lang="fr-FR" dirty="0">
              <a:solidFill>
                <a:srgbClr val="00293C"/>
              </a:solidFill>
              <a:latin typeface="sourcesansproregular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93C"/>
                </a:solidFill>
                <a:latin typeface="sourcesansproregular"/>
              </a:rPr>
              <a:t>Coût : 350 000€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3A5B7A-D93D-45FB-A2DD-D257E250C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496" y="1209675"/>
            <a:ext cx="6811704" cy="21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9B19D-208C-4358-A2A3-A77B1E5B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D776DF-EAF0-4190-BF6E-F399EB494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Vous recevez en consultation le petit Enzo, 8 mois, pour pleurs, troubles du sommeil, refus du biberon et agitation.</a:t>
            </a:r>
          </a:p>
          <a:p>
            <a:pPr marL="0" indent="0">
              <a:buNone/>
            </a:pPr>
            <a:r>
              <a:rPr lang="fr-FR" dirty="0"/>
              <a:t>L’examen clinique retrouve : </a:t>
            </a:r>
          </a:p>
          <a:p>
            <a:pPr>
              <a:buFontTx/>
              <a:buChar char="-"/>
            </a:pPr>
            <a:r>
              <a:rPr lang="fr-FR" dirty="0"/>
              <a:t>Une fièvre à 40°C</a:t>
            </a:r>
          </a:p>
          <a:p>
            <a:pPr>
              <a:buFontTx/>
              <a:buChar char="-"/>
            </a:pPr>
            <a:r>
              <a:rPr lang="fr-FR" dirty="0"/>
              <a:t>Des adénopathies cervicales</a:t>
            </a:r>
          </a:p>
          <a:p>
            <a:pPr>
              <a:buFontTx/>
              <a:buChar char="-"/>
            </a:pPr>
            <a:r>
              <a:rPr lang="fr-FR" dirty="0"/>
              <a:t>Et à l’otoscope…</a:t>
            </a:r>
          </a:p>
        </p:txBody>
      </p:sp>
    </p:spTree>
    <p:extLst>
      <p:ext uri="{BB962C8B-B14F-4D97-AF65-F5344CB8AC3E}">
        <p14:creationId xmlns:p14="http://schemas.microsoft.com/office/powerpoint/2010/main" val="3374238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AF149-7306-46F9-8FBB-DFCAFEF4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Inhibiteurs de checkpoints</a:t>
            </a:r>
          </a:p>
        </p:txBody>
      </p:sp>
      <p:pic>
        <p:nvPicPr>
          <p:cNvPr id="5" name="Image 4" descr="Une image contenant texte, enveloppe, carte de visite, graphiques vectoriels&#10;&#10;Description générée automatiquement">
            <a:extLst>
              <a:ext uri="{FF2B5EF4-FFF2-40B4-BE49-F238E27FC236}">
                <a16:creationId xmlns:a16="http://schemas.microsoft.com/office/drawing/2014/main" id="{3DBA3A63-CA21-4524-B294-B6CFD391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798">
            <a:off x="-5043937" y="669435"/>
            <a:ext cx="7041534" cy="63620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E33984-0AEF-4A58-AE57-C997C539A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08" y="1772376"/>
            <a:ext cx="3944454" cy="4771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8A7CB4-3B7D-46D4-A0D7-E7DBE371ACC3}"/>
              </a:ext>
            </a:extLst>
          </p:cNvPr>
          <p:cNvSpPr/>
          <p:nvPr/>
        </p:nvSpPr>
        <p:spPr>
          <a:xfrm>
            <a:off x="5562600" y="1545171"/>
            <a:ext cx="161925" cy="5189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93DF4D2-1260-4001-8E2A-BE24658D0C94}"/>
              </a:ext>
            </a:extLst>
          </p:cNvPr>
          <p:cNvSpPr/>
          <p:nvPr/>
        </p:nvSpPr>
        <p:spPr>
          <a:xfrm>
            <a:off x="9880603" y="796212"/>
            <a:ext cx="3414043" cy="57472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31CAB63-2C07-4690-87C9-6D7E8577DE2F}"/>
              </a:ext>
            </a:extLst>
          </p:cNvPr>
          <p:cNvSpPr/>
          <p:nvPr/>
        </p:nvSpPr>
        <p:spPr>
          <a:xfrm>
            <a:off x="11658303" y="3782194"/>
            <a:ext cx="1314450" cy="1238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B27BB67-702E-4CDF-B9DE-46D2E79C6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51206"/>
          <a:stretch/>
        </p:blipFill>
        <p:spPr>
          <a:xfrm>
            <a:off x="1379035" y="3148644"/>
            <a:ext cx="1210246" cy="701836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50FB4E4-EDBA-4810-B765-4832A4AE1CE5}"/>
              </a:ext>
            </a:extLst>
          </p:cNvPr>
          <p:cNvCxnSpPr>
            <a:cxnSpLocks/>
          </p:cNvCxnSpPr>
          <p:nvPr/>
        </p:nvCxnSpPr>
        <p:spPr>
          <a:xfrm>
            <a:off x="5643562" y="1296462"/>
            <a:ext cx="0" cy="556153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050D1FDA-150A-4B0C-BF20-7ADF2975EA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r="8487"/>
          <a:stretch/>
        </p:blipFill>
        <p:spPr>
          <a:xfrm rot="16200000">
            <a:off x="2465874" y="2598455"/>
            <a:ext cx="1551180" cy="2109399"/>
          </a:xfrm>
          <a:prstGeom prst="rect">
            <a:avLst/>
          </a:prstGeom>
        </p:spPr>
      </p:pic>
      <p:sp>
        <p:nvSpPr>
          <p:cNvPr id="19" name="Flèche : chevron 18">
            <a:extLst>
              <a:ext uri="{FF2B5EF4-FFF2-40B4-BE49-F238E27FC236}">
                <a16:creationId xmlns:a16="http://schemas.microsoft.com/office/drawing/2014/main" id="{0FE37494-5841-4C50-9B53-57D411B974DF}"/>
              </a:ext>
            </a:extLst>
          </p:cNvPr>
          <p:cNvSpPr/>
          <p:nvPr/>
        </p:nvSpPr>
        <p:spPr>
          <a:xfrm>
            <a:off x="3326564" y="2279659"/>
            <a:ext cx="1210246" cy="2539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B7A054F-747F-487E-A067-30C306490730}"/>
              </a:ext>
            </a:extLst>
          </p:cNvPr>
          <p:cNvSpPr/>
          <p:nvPr/>
        </p:nvSpPr>
        <p:spPr>
          <a:xfrm>
            <a:off x="62926" y="1800556"/>
            <a:ext cx="542921" cy="532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Graphique 20" descr="Formes simples avec un remplissage uni">
            <a:extLst>
              <a:ext uri="{FF2B5EF4-FFF2-40B4-BE49-F238E27FC236}">
                <a16:creationId xmlns:a16="http://schemas.microsoft.com/office/drawing/2014/main" id="{F67F37A4-264D-46CD-A891-8CC5FA7ED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" y="1853717"/>
            <a:ext cx="425942" cy="425942"/>
          </a:xfrm>
          <a:prstGeom prst="rect">
            <a:avLst/>
          </a:pr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08341BE1-4F76-457E-98FA-0E380972F41D}"/>
              </a:ext>
            </a:extLst>
          </p:cNvPr>
          <p:cNvSpPr/>
          <p:nvPr/>
        </p:nvSpPr>
        <p:spPr>
          <a:xfrm rot="19591077">
            <a:off x="-107880" y="1793676"/>
            <a:ext cx="3399238" cy="3105237"/>
          </a:xfrm>
          <a:prstGeom prst="arc">
            <a:avLst>
              <a:gd name="adj1" fmla="val 16200000"/>
              <a:gd name="adj2" fmla="val 21132261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 descr="Formes simples avec un remplissage uni">
            <a:extLst>
              <a:ext uri="{FF2B5EF4-FFF2-40B4-BE49-F238E27FC236}">
                <a16:creationId xmlns:a16="http://schemas.microsoft.com/office/drawing/2014/main" id="{F9AE2F33-96CA-43A8-A2A4-8FDB1B407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8774" y="2193684"/>
            <a:ext cx="425942" cy="425942"/>
          </a:xfrm>
          <a:prstGeom prst="rect">
            <a:avLst/>
          </a:prstGeom>
        </p:spPr>
      </p:pic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87E1CBA2-344B-4F30-B2E4-F1724A60E3B1}"/>
              </a:ext>
            </a:extLst>
          </p:cNvPr>
          <p:cNvSpPr/>
          <p:nvPr/>
        </p:nvSpPr>
        <p:spPr>
          <a:xfrm>
            <a:off x="664337" y="4891405"/>
            <a:ext cx="1841936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 : chevron 33">
            <a:extLst>
              <a:ext uri="{FF2B5EF4-FFF2-40B4-BE49-F238E27FC236}">
                <a16:creationId xmlns:a16="http://schemas.microsoft.com/office/drawing/2014/main" id="{D4EAAACD-C8D6-4422-92F5-382A81BA2D6B}"/>
              </a:ext>
            </a:extLst>
          </p:cNvPr>
          <p:cNvSpPr/>
          <p:nvPr/>
        </p:nvSpPr>
        <p:spPr>
          <a:xfrm>
            <a:off x="2506273" y="4887421"/>
            <a:ext cx="1603389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Flèche : chevron 35">
            <a:extLst>
              <a:ext uri="{FF2B5EF4-FFF2-40B4-BE49-F238E27FC236}">
                <a16:creationId xmlns:a16="http://schemas.microsoft.com/office/drawing/2014/main" id="{3593FBDE-A548-463D-9A43-18CBE43898B4}"/>
              </a:ext>
            </a:extLst>
          </p:cNvPr>
          <p:cNvSpPr/>
          <p:nvPr/>
        </p:nvSpPr>
        <p:spPr>
          <a:xfrm>
            <a:off x="664337" y="5513700"/>
            <a:ext cx="1841936" cy="27724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Flèche : chevron 36">
            <a:extLst>
              <a:ext uri="{FF2B5EF4-FFF2-40B4-BE49-F238E27FC236}">
                <a16:creationId xmlns:a16="http://schemas.microsoft.com/office/drawing/2014/main" id="{677CD046-C888-4182-8A81-1233BAB3644A}"/>
              </a:ext>
            </a:extLst>
          </p:cNvPr>
          <p:cNvSpPr/>
          <p:nvPr/>
        </p:nvSpPr>
        <p:spPr>
          <a:xfrm>
            <a:off x="2506273" y="5513700"/>
            <a:ext cx="1950953" cy="27724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9" name="Graphique 38" descr="Badge à ne plus suivre contour">
            <a:extLst>
              <a:ext uri="{FF2B5EF4-FFF2-40B4-BE49-F238E27FC236}">
                <a16:creationId xmlns:a16="http://schemas.microsoft.com/office/drawing/2014/main" id="{19F6127D-A46B-4F8E-9A74-AAD7D0676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994" y="5195123"/>
            <a:ext cx="914400" cy="914400"/>
          </a:xfrm>
          <a:prstGeom prst="rect">
            <a:avLst/>
          </a:prstGeom>
        </p:spPr>
      </p:pic>
      <p:pic>
        <p:nvPicPr>
          <p:cNvPr id="41" name="Graphique 40" descr="Badge à suivre contour">
            <a:extLst>
              <a:ext uri="{FF2B5EF4-FFF2-40B4-BE49-F238E27FC236}">
                <a16:creationId xmlns:a16="http://schemas.microsoft.com/office/drawing/2014/main" id="{0A7ED088-F0D7-4D18-A241-42BE5C9E89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14982" y="4502451"/>
            <a:ext cx="914400" cy="914400"/>
          </a:xfrm>
          <a:prstGeom prst="rect">
            <a:avLst/>
          </a:prstGeom>
        </p:spPr>
      </p:pic>
      <p:pic>
        <p:nvPicPr>
          <p:cNvPr id="42" name="Graphique 41" descr="Badge à suivre contour">
            <a:extLst>
              <a:ext uri="{FF2B5EF4-FFF2-40B4-BE49-F238E27FC236}">
                <a16:creationId xmlns:a16="http://schemas.microsoft.com/office/drawing/2014/main" id="{7C8970A8-A3F7-4EB5-84E8-0E831B427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48080" y="4558647"/>
            <a:ext cx="914400" cy="914400"/>
          </a:xfrm>
          <a:prstGeom prst="rect">
            <a:avLst/>
          </a:prstGeom>
        </p:spPr>
      </p:pic>
      <p:pic>
        <p:nvPicPr>
          <p:cNvPr id="43" name="Graphique 42" descr="Badge à ne plus suivre contour">
            <a:extLst>
              <a:ext uri="{FF2B5EF4-FFF2-40B4-BE49-F238E27FC236}">
                <a16:creationId xmlns:a16="http://schemas.microsoft.com/office/drawing/2014/main" id="{89FFEF0B-3C9B-45B9-BF9B-66BDDB631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0590" y="5270368"/>
            <a:ext cx="914400" cy="914400"/>
          </a:xfrm>
          <a:prstGeom prst="rect">
            <a:avLst/>
          </a:prstGeom>
        </p:spPr>
      </p:pic>
      <p:pic>
        <p:nvPicPr>
          <p:cNvPr id="44" name="Graphique 43" descr="Produits chimiques avec un remplissage uni">
            <a:extLst>
              <a:ext uri="{FF2B5EF4-FFF2-40B4-BE49-F238E27FC236}">
                <a16:creationId xmlns:a16="http://schemas.microsoft.com/office/drawing/2014/main" id="{9A04BFEA-5B9B-49AE-AD8B-F42A4DB6A9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8558" y="3374460"/>
            <a:ext cx="324109" cy="324109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8724BE6-0725-45AC-AF71-4DD916A96FB6}"/>
              </a:ext>
            </a:extLst>
          </p:cNvPr>
          <p:cNvSpPr txBox="1"/>
          <p:nvPr/>
        </p:nvSpPr>
        <p:spPr>
          <a:xfrm>
            <a:off x="934287" y="2644474"/>
            <a:ext cx="31345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signal : TCR-</a:t>
            </a:r>
            <a:r>
              <a:rPr lang="fr-FR" dirty="0" err="1"/>
              <a:t>CMHp</a:t>
            </a:r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8301058-818A-4457-AE39-51B163E60574}"/>
              </a:ext>
            </a:extLst>
          </p:cNvPr>
          <p:cNvSpPr txBox="1"/>
          <p:nvPr/>
        </p:nvSpPr>
        <p:spPr>
          <a:xfrm>
            <a:off x="779138" y="4240819"/>
            <a:ext cx="4834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signal : </a:t>
            </a:r>
            <a:r>
              <a:rPr lang="fr-FR" dirty="0" err="1"/>
              <a:t>co</a:t>
            </a:r>
            <a:r>
              <a:rPr lang="fr-FR" dirty="0"/>
              <a:t>-signal activateur ou inhibiteur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08CA7D3-9B0A-4FEA-BAC3-E1BB8C130633}"/>
              </a:ext>
            </a:extLst>
          </p:cNvPr>
          <p:cNvSpPr txBox="1"/>
          <p:nvPr/>
        </p:nvSpPr>
        <p:spPr>
          <a:xfrm>
            <a:off x="743651" y="1326881"/>
            <a:ext cx="79972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signal : cytokines de prolifération, différentiation et polarisation</a:t>
            </a:r>
          </a:p>
        </p:txBody>
      </p:sp>
      <p:pic>
        <p:nvPicPr>
          <p:cNvPr id="48" name="Image 47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DA12BB03-0124-4497-8D34-16078322CB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r="8487"/>
          <a:stretch/>
        </p:blipFill>
        <p:spPr>
          <a:xfrm rot="5400000">
            <a:off x="7318326" y="2839463"/>
            <a:ext cx="1551180" cy="210939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1D12DC6A-DD2F-4F3B-BC56-886E3B9992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51206"/>
          <a:stretch/>
        </p:blipFill>
        <p:spPr>
          <a:xfrm rot="10800000">
            <a:off x="8794990" y="3782194"/>
            <a:ext cx="1210246" cy="701836"/>
          </a:xfrm>
          <a:prstGeom prst="rect">
            <a:avLst/>
          </a:prstGeom>
        </p:spPr>
      </p:pic>
      <p:pic>
        <p:nvPicPr>
          <p:cNvPr id="50" name="Graphique 49" descr="Produits chimiques avec un remplissage uni">
            <a:extLst>
              <a:ext uri="{FF2B5EF4-FFF2-40B4-BE49-F238E27FC236}">
                <a16:creationId xmlns:a16="http://schemas.microsoft.com/office/drawing/2014/main" id="{51F5086A-A4CA-40FD-9C89-B416D37A32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96778" y="3894162"/>
            <a:ext cx="324109" cy="324109"/>
          </a:xfrm>
          <a:prstGeom prst="rect">
            <a:avLst/>
          </a:prstGeom>
        </p:spPr>
      </p:pic>
      <p:sp>
        <p:nvSpPr>
          <p:cNvPr id="51" name="Flèche : chevron 50">
            <a:extLst>
              <a:ext uri="{FF2B5EF4-FFF2-40B4-BE49-F238E27FC236}">
                <a16:creationId xmlns:a16="http://schemas.microsoft.com/office/drawing/2014/main" id="{1A768218-F7D9-403F-9B2E-CB7C9935F3F0}"/>
              </a:ext>
            </a:extLst>
          </p:cNvPr>
          <p:cNvSpPr/>
          <p:nvPr/>
        </p:nvSpPr>
        <p:spPr>
          <a:xfrm rot="10800000">
            <a:off x="6803150" y="2279659"/>
            <a:ext cx="1210246" cy="2539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2" name="Graphique 51" descr="Formes simples avec un remplissage uni">
            <a:extLst>
              <a:ext uri="{FF2B5EF4-FFF2-40B4-BE49-F238E27FC236}">
                <a16:creationId xmlns:a16="http://schemas.microsoft.com/office/drawing/2014/main" id="{9EFEF233-453C-4FCF-AA85-90C4BFB65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3403" y="2219044"/>
            <a:ext cx="425942" cy="425942"/>
          </a:xfrm>
          <a:prstGeom prst="rect">
            <a:avLst/>
          </a:prstGeom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CBB24962-EEBD-41B1-B5EA-75E874B4BEAF}"/>
              </a:ext>
            </a:extLst>
          </p:cNvPr>
          <p:cNvSpPr/>
          <p:nvPr/>
        </p:nvSpPr>
        <p:spPr>
          <a:xfrm>
            <a:off x="9880603" y="2160549"/>
            <a:ext cx="542921" cy="532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Graphique 52" descr="Formes simples avec un remplissage uni">
            <a:extLst>
              <a:ext uri="{FF2B5EF4-FFF2-40B4-BE49-F238E27FC236}">
                <a16:creationId xmlns:a16="http://schemas.microsoft.com/office/drawing/2014/main" id="{1FDD7498-461B-4CC3-9A08-6D955923E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0257" y="2220228"/>
            <a:ext cx="425942" cy="425942"/>
          </a:xfrm>
          <a:prstGeom prst="rect">
            <a:avLst/>
          </a:prstGeom>
        </p:spPr>
      </p:pic>
      <p:sp>
        <p:nvSpPr>
          <p:cNvPr id="57" name="Flèche : chevron 56">
            <a:extLst>
              <a:ext uri="{FF2B5EF4-FFF2-40B4-BE49-F238E27FC236}">
                <a16:creationId xmlns:a16="http://schemas.microsoft.com/office/drawing/2014/main" id="{9DE4A9BD-A63A-4598-80CD-F6553FB38396}"/>
              </a:ext>
            </a:extLst>
          </p:cNvPr>
          <p:cNvSpPr/>
          <p:nvPr/>
        </p:nvSpPr>
        <p:spPr>
          <a:xfrm>
            <a:off x="8740941" y="4887421"/>
            <a:ext cx="1603389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Flèche : chevron 57">
            <a:extLst>
              <a:ext uri="{FF2B5EF4-FFF2-40B4-BE49-F238E27FC236}">
                <a16:creationId xmlns:a16="http://schemas.microsoft.com/office/drawing/2014/main" id="{8B98E753-D2EF-4C7A-971B-42BB034EAF70}"/>
              </a:ext>
            </a:extLst>
          </p:cNvPr>
          <p:cNvSpPr/>
          <p:nvPr/>
        </p:nvSpPr>
        <p:spPr>
          <a:xfrm>
            <a:off x="8758143" y="5436759"/>
            <a:ext cx="1597280" cy="2570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Flèche : chevron 58">
            <a:extLst>
              <a:ext uri="{FF2B5EF4-FFF2-40B4-BE49-F238E27FC236}">
                <a16:creationId xmlns:a16="http://schemas.microsoft.com/office/drawing/2014/main" id="{19CA9CA7-CD58-438C-B402-5ACB26E41335}"/>
              </a:ext>
            </a:extLst>
          </p:cNvPr>
          <p:cNvSpPr/>
          <p:nvPr/>
        </p:nvSpPr>
        <p:spPr>
          <a:xfrm>
            <a:off x="7267305" y="4888354"/>
            <a:ext cx="1474126" cy="254986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Flèche : chevron 59">
            <a:extLst>
              <a:ext uri="{FF2B5EF4-FFF2-40B4-BE49-F238E27FC236}">
                <a16:creationId xmlns:a16="http://schemas.microsoft.com/office/drawing/2014/main" id="{41D96D3C-58BD-45A8-8D5A-AE9A6D0471CC}"/>
              </a:ext>
            </a:extLst>
          </p:cNvPr>
          <p:cNvSpPr/>
          <p:nvPr/>
        </p:nvSpPr>
        <p:spPr>
          <a:xfrm>
            <a:off x="6949816" y="5426642"/>
            <a:ext cx="1841936" cy="27724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4F6F8228-DC88-4C09-AD27-498E120E0004}"/>
              </a:ext>
            </a:extLst>
          </p:cNvPr>
          <p:cNvSpPr/>
          <p:nvPr/>
        </p:nvSpPr>
        <p:spPr>
          <a:xfrm>
            <a:off x="8420100" y="1789962"/>
            <a:ext cx="1397000" cy="496038"/>
          </a:xfrm>
          <a:custGeom>
            <a:avLst/>
            <a:gdLst>
              <a:gd name="connsiteX0" fmla="*/ 1397000 w 1397000"/>
              <a:gd name="connsiteY0" fmla="*/ 407138 h 496038"/>
              <a:gd name="connsiteX1" fmla="*/ 609600 w 1397000"/>
              <a:gd name="connsiteY1" fmla="*/ 738 h 496038"/>
              <a:gd name="connsiteX2" fmla="*/ 0 w 1397000"/>
              <a:gd name="connsiteY2" fmla="*/ 496038 h 496038"/>
              <a:gd name="connsiteX3" fmla="*/ 0 w 1397000"/>
              <a:gd name="connsiteY3" fmla="*/ 496038 h 496038"/>
              <a:gd name="connsiteX4" fmla="*/ 0 w 1397000"/>
              <a:gd name="connsiteY4" fmla="*/ 496038 h 49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0" h="496038">
                <a:moveTo>
                  <a:pt x="1397000" y="407138"/>
                </a:moveTo>
                <a:cubicBezTo>
                  <a:pt x="1119716" y="196529"/>
                  <a:pt x="842433" y="-14079"/>
                  <a:pt x="609600" y="738"/>
                </a:cubicBezTo>
                <a:cubicBezTo>
                  <a:pt x="376767" y="15555"/>
                  <a:pt x="0" y="496038"/>
                  <a:pt x="0" y="496038"/>
                </a:cubicBezTo>
                <a:lnTo>
                  <a:pt x="0" y="496038"/>
                </a:lnTo>
                <a:lnTo>
                  <a:pt x="0" y="496038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Graphique 72" descr="Badge à suivre contour">
            <a:extLst>
              <a:ext uri="{FF2B5EF4-FFF2-40B4-BE49-F238E27FC236}">
                <a16:creationId xmlns:a16="http://schemas.microsoft.com/office/drawing/2014/main" id="{9540F426-1C70-4E2E-929F-736A4EE0FA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8181" y="4545738"/>
            <a:ext cx="914400" cy="914400"/>
          </a:xfrm>
          <a:prstGeom prst="rect">
            <a:avLst/>
          </a:prstGeom>
        </p:spPr>
      </p:pic>
      <p:pic>
        <p:nvPicPr>
          <p:cNvPr id="74" name="Graphique 73" descr="Badge à suivre contour">
            <a:extLst>
              <a:ext uri="{FF2B5EF4-FFF2-40B4-BE49-F238E27FC236}">
                <a16:creationId xmlns:a16="http://schemas.microsoft.com/office/drawing/2014/main" id="{E189D0FB-51F0-4F65-96E7-A10DC4095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2253" y="4496402"/>
            <a:ext cx="914400" cy="914400"/>
          </a:xfrm>
          <a:prstGeom prst="rect">
            <a:avLst/>
          </a:prstGeom>
        </p:spPr>
      </p:pic>
      <p:pic>
        <p:nvPicPr>
          <p:cNvPr id="75" name="Graphique 74" descr="Badge à ne plus suivre contour">
            <a:extLst>
              <a:ext uri="{FF2B5EF4-FFF2-40B4-BE49-F238E27FC236}">
                <a16:creationId xmlns:a16="http://schemas.microsoft.com/office/drawing/2014/main" id="{46CC74AB-0080-4D36-91F7-F0C906119F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8611" y="5206828"/>
            <a:ext cx="914400" cy="914400"/>
          </a:xfrm>
          <a:prstGeom prst="rect">
            <a:avLst/>
          </a:prstGeom>
        </p:spPr>
      </p:pic>
      <p:pic>
        <p:nvPicPr>
          <p:cNvPr id="76" name="Graphique 75" descr="Badge à ne plus suivre contour">
            <a:extLst>
              <a:ext uri="{FF2B5EF4-FFF2-40B4-BE49-F238E27FC236}">
                <a16:creationId xmlns:a16="http://schemas.microsoft.com/office/drawing/2014/main" id="{28FCC96A-CE57-4E15-9B6A-FC4C5100F8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2253" y="53337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0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AF149-7306-46F9-8FBB-DFCAFEF4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Inhibiteurs de checkpoints</a:t>
            </a:r>
          </a:p>
        </p:txBody>
      </p:sp>
      <p:pic>
        <p:nvPicPr>
          <p:cNvPr id="5" name="Image 4" descr="Une image contenant texte, enveloppe, carte de visite, graphiques vectoriels&#10;&#10;Description générée automatiquement">
            <a:extLst>
              <a:ext uri="{FF2B5EF4-FFF2-40B4-BE49-F238E27FC236}">
                <a16:creationId xmlns:a16="http://schemas.microsoft.com/office/drawing/2014/main" id="{3DBA3A63-CA21-4524-B294-B6CFD391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798">
            <a:off x="-5043937" y="669435"/>
            <a:ext cx="7041534" cy="63620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E33984-0AEF-4A58-AE57-C997C539A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08" y="1772376"/>
            <a:ext cx="3944454" cy="4771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8A7CB4-3B7D-46D4-A0D7-E7DBE371ACC3}"/>
              </a:ext>
            </a:extLst>
          </p:cNvPr>
          <p:cNvSpPr/>
          <p:nvPr/>
        </p:nvSpPr>
        <p:spPr>
          <a:xfrm>
            <a:off x="5562600" y="1545171"/>
            <a:ext cx="161925" cy="5189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93DF4D2-1260-4001-8E2A-BE24658D0C94}"/>
              </a:ext>
            </a:extLst>
          </p:cNvPr>
          <p:cNvSpPr/>
          <p:nvPr/>
        </p:nvSpPr>
        <p:spPr>
          <a:xfrm>
            <a:off x="9880603" y="796212"/>
            <a:ext cx="3414043" cy="57472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31CAB63-2C07-4690-87C9-6D7E8577DE2F}"/>
              </a:ext>
            </a:extLst>
          </p:cNvPr>
          <p:cNvSpPr/>
          <p:nvPr/>
        </p:nvSpPr>
        <p:spPr>
          <a:xfrm>
            <a:off x="11658303" y="3782194"/>
            <a:ext cx="1314450" cy="1238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B27BB67-702E-4CDF-B9DE-46D2E79C6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51206"/>
          <a:stretch/>
        </p:blipFill>
        <p:spPr>
          <a:xfrm>
            <a:off x="1379035" y="3148644"/>
            <a:ext cx="1210246" cy="701836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50FB4E4-EDBA-4810-B765-4832A4AE1CE5}"/>
              </a:ext>
            </a:extLst>
          </p:cNvPr>
          <p:cNvCxnSpPr>
            <a:cxnSpLocks/>
          </p:cNvCxnSpPr>
          <p:nvPr/>
        </p:nvCxnSpPr>
        <p:spPr>
          <a:xfrm>
            <a:off x="5643562" y="1296462"/>
            <a:ext cx="0" cy="556153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050D1FDA-150A-4B0C-BF20-7ADF2975EA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r="8487"/>
          <a:stretch/>
        </p:blipFill>
        <p:spPr>
          <a:xfrm rot="16200000">
            <a:off x="2465874" y="2598455"/>
            <a:ext cx="1551180" cy="2109399"/>
          </a:xfrm>
          <a:prstGeom prst="rect">
            <a:avLst/>
          </a:prstGeom>
        </p:spPr>
      </p:pic>
      <p:sp>
        <p:nvSpPr>
          <p:cNvPr id="19" name="Flèche : chevron 18">
            <a:extLst>
              <a:ext uri="{FF2B5EF4-FFF2-40B4-BE49-F238E27FC236}">
                <a16:creationId xmlns:a16="http://schemas.microsoft.com/office/drawing/2014/main" id="{0FE37494-5841-4C50-9B53-57D411B974DF}"/>
              </a:ext>
            </a:extLst>
          </p:cNvPr>
          <p:cNvSpPr/>
          <p:nvPr/>
        </p:nvSpPr>
        <p:spPr>
          <a:xfrm>
            <a:off x="3326564" y="2279659"/>
            <a:ext cx="1210246" cy="2539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B7A054F-747F-487E-A067-30C306490730}"/>
              </a:ext>
            </a:extLst>
          </p:cNvPr>
          <p:cNvSpPr/>
          <p:nvPr/>
        </p:nvSpPr>
        <p:spPr>
          <a:xfrm>
            <a:off x="62926" y="1800556"/>
            <a:ext cx="542921" cy="532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Graphique 20" descr="Formes simples avec un remplissage uni">
            <a:extLst>
              <a:ext uri="{FF2B5EF4-FFF2-40B4-BE49-F238E27FC236}">
                <a16:creationId xmlns:a16="http://schemas.microsoft.com/office/drawing/2014/main" id="{F67F37A4-264D-46CD-A891-8CC5FA7ED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" y="1853717"/>
            <a:ext cx="425942" cy="425942"/>
          </a:xfrm>
          <a:prstGeom prst="rect">
            <a:avLst/>
          </a:pr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08341BE1-4F76-457E-98FA-0E380972F41D}"/>
              </a:ext>
            </a:extLst>
          </p:cNvPr>
          <p:cNvSpPr/>
          <p:nvPr/>
        </p:nvSpPr>
        <p:spPr>
          <a:xfrm rot="19591077">
            <a:off x="-107880" y="1793676"/>
            <a:ext cx="3399238" cy="3105237"/>
          </a:xfrm>
          <a:prstGeom prst="arc">
            <a:avLst>
              <a:gd name="adj1" fmla="val 16200000"/>
              <a:gd name="adj2" fmla="val 21132261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 descr="Formes simples avec un remplissage uni">
            <a:extLst>
              <a:ext uri="{FF2B5EF4-FFF2-40B4-BE49-F238E27FC236}">
                <a16:creationId xmlns:a16="http://schemas.microsoft.com/office/drawing/2014/main" id="{F9AE2F33-96CA-43A8-A2A4-8FDB1B407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8774" y="2193684"/>
            <a:ext cx="425942" cy="425942"/>
          </a:xfrm>
          <a:prstGeom prst="rect">
            <a:avLst/>
          </a:prstGeom>
        </p:spPr>
      </p:pic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87E1CBA2-344B-4F30-B2E4-F1724A60E3B1}"/>
              </a:ext>
            </a:extLst>
          </p:cNvPr>
          <p:cNvSpPr/>
          <p:nvPr/>
        </p:nvSpPr>
        <p:spPr>
          <a:xfrm>
            <a:off x="664337" y="4891405"/>
            <a:ext cx="1841936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CD80/86</a:t>
            </a:r>
          </a:p>
        </p:txBody>
      </p:sp>
      <p:sp>
        <p:nvSpPr>
          <p:cNvPr id="34" name="Flèche : chevron 33">
            <a:extLst>
              <a:ext uri="{FF2B5EF4-FFF2-40B4-BE49-F238E27FC236}">
                <a16:creationId xmlns:a16="http://schemas.microsoft.com/office/drawing/2014/main" id="{D4EAAACD-C8D6-4422-92F5-382A81BA2D6B}"/>
              </a:ext>
            </a:extLst>
          </p:cNvPr>
          <p:cNvSpPr/>
          <p:nvPr/>
        </p:nvSpPr>
        <p:spPr>
          <a:xfrm>
            <a:off x="2506273" y="4887421"/>
            <a:ext cx="1603389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CD28</a:t>
            </a:r>
          </a:p>
        </p:txBody>
      </p:sp>
      <p:sp>
        <p:nvSpPr>
          <p:cNvPr id="36" name="Flèche : chevron 35">
            <a:extLst>
              <a:ext uri="{FF2B5EF4-FFF2-40B4-BE49-F238E27FC236}">
                <a16:creationId xmlns:a16="http://schemas.microsoft.com/office/drawing/2014/main" id="{3593FBDE-A548-463D-9A43-18CBE43898B4}"/>
              </a:ext>
            </a:extLst>
          </p:cNvPr>
          <p:cNvSpPr/>
          <p:nvPr/>
        </p:nvSpPr>
        <p:spPr>
          <a:xfrm>
            <a:off x="664337" y="5513700"/>
            <a:ext cx="1841936" cy="27724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CTLA4</a:t>
            </a:r>
          </a:p>
        </p:txBody>
      </p:sp>
      <p:sp>
        <p:nvSpPr>
          <p:cNvPr id="37" name="Flèche : chevron 36">
            <a:extLst>
              <a:ext uri="{FF2B5EF4-FFF2-40B4-BE49-F238E27FC236}">
                <a16:creationId xmlns:a16="http://schemas.microsoft.com/office/drawing/2014/main" id="{677CD046-C888-4182-8A81-1233BAB3644A}"/>
              </a:ext>
            </a:extLst>
          </p:cNvPr>
          <p:cNvSpPr/>
          <p:nvPr/>
        </p:nvSpPr>
        <p:spPr>
          <a:xfrm>
            <a:off x="2506273" y="5513700"/>
            <a:ext cx="1950953" cy="27724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CD28</a:t>
            </a:r>
          </a:p>
        </p:txBody>
      </p:sp>
      <p:pic>
        <p:nvPicPr>
          <p:cNvPr id="39" name="Graphique 38" descr="Badge à ne plus suivre contour">
            <a:extLst>
              <a:ext uri="{FF2B5EF4-FFF2-40B4-BE49-F238E27FC236}">
                <a16:creationId xmlns:a16="http://schemas.microsoft.com/office/drawing/2014/main" id="{19F6127D-A46B-4F8E-9A74-AAD7D0676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994" y="5195123"/>
            <a:ext cx="914400" cy="914400"/>
          </a:xfrm>
          <a:prstGeom prst="rect">
            <a:avLst/>
          </a:prstGeom>
        </p:spPr>
      </p:pic>
      <p:pic>
        <p:nvPicPr>
          <p:cNvPr id="41" name="Graphique 40" descr="Badge à suivre contour">
            <a:extLst>
              <a:ext uri="{FF2B5EF4-FFF2-40B4-BE49-F238E27FC236}">
                <a16:creationId xmlns:a16="http://schemas.microsoft.com/office/drawing/2014/main" id="{0A7ED088-F0D7-4D18-A241-42BE5C9E89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14982" y="4502451"/>
            <a:ext cx="914400" cy="914400"/>
          </a:xfrm>
          <a:prstGeom prst="rect">
            <a:avLst/>
          </a:prstGeom>
        </p:spPr>
      </p:pic>
      <p:pic>
        <p:nvPicPr>
          <p:cNvPr id="42" name="Graphique 41" descr="Badge à suivre contour">
            <a:extLst>
              <a:ext uri="{FF2B5EF4-FFF2-40B4-BE49-F238E27FC236}">
                <a16:creationId xmlns:a16="http://schemas.microsoft.com/office/drawing/2014/main" id="{7C8970A8-A3F7-4EB5-84E8-0E831B427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48080" y="4558647"/>
            <a:ext cx="914400" cy="914400"/>
          </a:xfrm>
          <a:prstGeom prst="rect">
            <a:avLst/>
          </a:prstGeom>
        </p:spPr>
      </p:pic>
      <p:pic>
        <p:nvPicPr>
          <p:cNvPr id="43" name="Graphique 42" descr="Badge à ne plus suivre contour">
            <a:extLst>
              <a:ext uri="{FF2B5EF4-FFF2-40B4-BE49-F238E27FC236}">
                <a16:creationId xmlns:a16="http://schemas.microsoft.com/office/drawing/2014/main" id="{89FFEF0B-3C9B-45B9-BF9B-66BDDB631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0590" y="5270368"/>
            <a:ext cx="914400" cy="914400"/>
          </a:xfrm>
          <a:prstGeom prst="rect">
            <a:avLst/>
          </a:prstGeom>
        </p:spPr>
      </p:pic>
      <p:pic>
        <p:nvPicPr>
          <p:cNvPr id="44" name="Graphique 43" descr="Produits chimiques avec un remplissage uni">
            <a:extLst>
              <a:ext uri="{FF2B5EF4-FFF2-40B4-BE49-F238E27FC236}">
                <a16:creationId xmlns:a16="http://schemas.microsoft.com/office/drawing/2014/main" id="{9A04BFEA-5B9B-49AE-AD8B-F42A4DB6A9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8558" y="3374460"/>
            <a:ext cx="324109" cy="324109"/>
          </a:xfrm>
          <a:prstGeom prst="rect">
            <a:avLst/>
          </a:prstGeom>
        </p:spPr>
      </p:pic>
      <p:pic>
        <p:nvPicPr>
          <p:cNvPr id="48" name="Image 47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DA12BB03-0124-4497-8D34-16078322CB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r="8487"/>
          <a:stretch/>
        </p:blipFill>
        <p:spPr>
          <a:xfrm rot="5400000">
            <a:off x="7318326" y="2839463"/>
            <a:ext cx="1551180" cy="210939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1D12DC6A-DD2F-4F3B-BC56-886E3B9992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51206"/>
          <a:stretch/>
        </p:blipFill>
        <p:spPr>
          <a:xfrm rot="10800000">
            <a:off x="8794990" y="3782194"/>
            <a:ext cx="1210246" cy="701836"/>
          </a:xfrm>
          <a:prstGeom prst="rect">
            <a:avLst/>
          </a:prstGeom>
        </p:spPr>
      </p:pic>
      <p:pic>
        <p:nvPicPr>
          <p:cNvPr id="50" name="Graphique 49" descr="Produits chimiques avec un remplissage uni">
            <a:extLst>
              <a:ext uri="{FF2B5EF4-FFF2-40B4-BE49-F238E27FC236}">
                <a16:creationId xmlns:a16="http://schemas.microsoft.com/office/drawing/2014/main" id="{51F5086A-A4CA-40FD-9C89-B416D37A32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96778" y="3894162"/>
            <a:ext cx="324109" cy="324109"/>
          </a:xfrm>
          <a:prstGeom prst="rect">
            <a:avLst/>
          </a:prstGeom>
        </p:spPr>
      </p:pic>
      <p:sp>
        <p:nvSpPr>
          <p:cNvPr id="51" name="Flèche : chevron 50">
            <a:extLst>
              <a:ext uri="{FF2B5EF4-FFF2-40B4-BE49-F238E27FC236}">
                <a16:creationId xmlns:a16="http://schemas.microsoft.com/office/drawing/2014/main" id="{1A768218-F7D9-403F-9B2E-CB7C9935F3F0}"/>
              </a:ext>
            </a:extLst>
          </p:cNvPr>
          <p:cNvSpPr/>
          <p:nvPr/>
        </p:nvSpPr>
        <p:spPr>
          <a:xfrm rot="10800000">
            <a:off x="6803150" y="2279659"/>
            <a:ext cx="1210246" cy="2539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2" name="Graphique 51" descr="Formes simples avec un remplissage uni">
            <a:extLst>
              <a:ext uri="{FF2B5EF4-FFF2-40B4-BE49-F238E27FC236}">
                <a16:creationId xmlns:a16="http://schemas.microsoft.com/office/drawing/2014/main" id="{9EFEF233-453C-4FCF-AA85-90C4BFB65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3403" y="2219044"/>
            <a:ext cx="425942" cy="425942"/>
          </a:xfrm>
          <a:prstGeom prst="rect">
            <a:avLst/>
          </a:prstGeom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CBB24962-EEBD-41B1-B5EA-75E874B4BEAF}"/>
              </a:ext>
            </a:extLst>
          </p:cNvPr>
          <p:cNvSpPr/>
          <p:nvPr/>
        </p:nvSpPr>
        <p:spPr>
          <a:xfrm>
            <a:off x="9880603" y="2160549"/>
            <a:ext cx="542921" cy="532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Graphique 52" descr="Formes simples avec un remplissage uni">
            <a:extLst>
              <a:ext uri="{FF2B5EF4-FFF2-40B4-BE49-F238E27FC236}">
                <a16:creationId xmlns:a16="http://schemas.microsoft.com/office/drawing/2014/main" id="{1FDD7498-461B-4CC3-9A08-6D955923E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0257" y="2220228"/>
            <a:ext cx="425942" cy="425942"/>
          </a:xfrm>
          <a:prstGeom prst="rect">
            <a:avLst/>
          </a:prstGeom>
        </p:spPr>
      </p:pic>
      <p:sp>
        <p:nvSpPr>
          <p:cNvPr id="57" name="Flèche : chevron 56">
            <a:extLst>
              <a:ext uri="{FF2B5EF4-FFF2-40B4-BE49-F238E27FC236}">
                <a16:creationId xmlns:a16="http://schemas.microsoft.com/office/drawing/2014/main" id="{9DE4A9BD-A63A-4598-80CD-F6553FB38396}"/>
              </a:ext>
            </a:extLst>
          </p:cNvPr>
          <p:cNvSpPr/>
          <p:nvPr/>
        </p:nvSpPr>
        <p:spPr>
          <a:xfrm>
            <a:off x="8740941" y="4887421"/>
            <a:ext cx="1603389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Flèche : chevron 57">
            <a:extLst>
              <a:ext uri="{FF2B5EF4-FFF2-40B4-BE49-F238E27FC236}">
                <a16:creationId xmlns:a16="http://schemas.microsoft.com/office/drawing/2014/main" id="{8B98E753-D2EF-4C7A-971B-42BB034EAF70}"/>
              </a:ext>
            </a:extLst>
          </p:cNvPr>
          <p:cNvSpPr/>
          <p:nvPr/>
        </p:nvSpPr>
        <p:spPr>
          <a:xfrm>
            <a:off x="8758143" y="5436759"/>
            <a:ext cx="1597280" cy="2570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PDL1</a:t>
            </a:r>
          </a:p>
        </p:txBody>
      </p:sp>
      <p:sp>
        <p:nvSpPr>
          <p:cNvPr id="59" name="Flèche : chevron 58">
            <a:extLst>
              <a:ext uri="{FF2B5EF4-FFF2-40B4-BE49-F238E27FC236}">
                <a16:creationId xmlns:a16="http://schemas.microsoft.com/office/drawing/2014/main" id="{19CA9CA7-CD58-438C-B402-5ACB26E41335}"/>
              </a:ext>
            </a:extLst>
          </p:cNvPr>
          <p:cNvSpPr/>
          <p:nvPr/>
        </p:nvSpPr>
        <p:spPr>
          <a:xfrm>
            <a:off x="7267305" y="4888354"/>
            <a:ext cx="1474126" cy="254986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0" name="Flèche : chevron 59">
            <a:extLst>
              <a:ext uri="{FF2B5EF4-FFF2-40B4-BE49-F238E27FC236}">
                <a16:creationId xmlns:a16="http://schemas.microsoft.com/office/drawing/2014/main" id="{41D96D3C-58BD-45A8-8D5A-AE9A6D0471CC}"/>
              </a:ext>
            </a:extLst>
          </p:cNvPr>
          <p:cNvSpPr/>
          <p:nvPr/>
        </p:nvSpPr>
        <p:spPr>
          <a:xfrm>
            <a:off x="6949816" y="5426642"/>
            <a:ext cx="1841936" cy="27724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PD1</a:t>
            </a: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4F6F8228-DC88-4C09-AD27-498E120E0004}"/>
              </a:ext>
            </a:extLst>
          </p:cNvPr>
          <p:cNvSpPr/>
          <p:nvPr/>
        </p:nvSpPr>
        <p:spPr>
          <a:xfrm>
            <a:off x="8420100" y="1789962"/>
            <a:ext cx="1397000" cy="496038"/>
          </a:xfrm>
          <a:custGeom>
            <a:avLst/>
            <a:gdLst>
              <a:gd name="connsiteX0" fmla="*/ 1397000 w 1397000"/>
              <a:gd name="connsiteY0" fmla="*/ 407138 h 496038"/>
              <a:gd name="connsiteX1" fmla="*/ 609600 w 1397000"/>
              <a:gd name="connsiteY1" fmla="*/ 738 h 496038"/>
              <a:gd name="connsiteX2" fmla="*/ 0 w 1397000"/>
              <a:gd name="connsiteY2" fmla="*/ 496038 h 496038"/>
              <a:gd name="connsiteX3" fmla="*/ 0 w 1397000"/>
              <a:gd name="connsiteY3" fmla="*/ 496038 h 496038"/>
              <a:gd name="connsiteX4" fmla="*/ 0 w 1397000"/>
              <a:gd name="connsiteY4" fmla="*/ 496038 h 49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0" h="496038">
                <a:moveTo>
                  <a:pt x="1397000" y="407138"/>
                </a:moveTo>
                <a:cubicBezTo>
                  <a:pt x="1119716" y="196529"/>
                  <a:pt x="842433" y="-14079"/>
                  <a:pt x="609600" y="738"/>
                </a:cubicBezTo>
                <a:cubicBezTo>
                  <a:pt x="376767" y="15555"/>
                  <a:pt x="0" y="496038"/>
                  <a:pt x="0" y="496038"/>
                </a:cubicBezTo>
                <a:lnTo>
                  <a:pt x="0" y="496038"/>
                </a:lnTo>
                <a:lnTo>
                  <a:pt x="0" y="496038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Graphique 72" descr="Badge à suivre contour">
            <a:extLst>
              <a:ext uri="{FF2B5EF4-FFF2-40B4-BE49-F238E27FC236}">
                <a16:creationId xmlns:a16="http://schemas.microsoft.com/office/drawing/2014/main" id="{9540F426-1C70-4E2E-929F-736A4EE0FA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8181" y="4545738"/>
            <a:ext cx="914400" cy="914400"/>
          </a:xfrm>
          <a:prstGeom prst="rect">
            <a:avLst/>
          </a:prstGeom>
        </p:spPr>
      </p:pic>
      <p:pic>
        <p:nvPicPr>
          <p:cNvPr id="74" name="Graphique 73" descr="Badge à suivre contour">
            <a:extLst>
              <a:ext uri="{FF2B5EF4-FFF2-40B4-BE49-F238E27FC236}">
                <a16:creationId xmlns:a16="http://schemas.microsoft.com/office/drawing/2014/main" id="{E189D0FB-51F0-4F65-96E7-A10DC4095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2253" y="4496402"/>
            <a:ext cx="914400" cy="914400"/>
          </a:xfrm>
          <a:prstGeom prst="rect">
            <a:avLst/>
          </a:prstGeom>
        </p:spPr>
      </p:pic>
      <p:pic>
        <p:nvPicPr>
          <p:cNvPr id="75" name="Graphique 74" descr="Badge à ne plus suivre contour">
            <a:extLst>
              <a:ext uri="{FF2B5EF4-FFF2-40B4-BE49-F238E27FC236}">
                <a16:creationId xmlns:a16="http://schemas.microsoft.com/office/drawing/2014/main" id="{46CC74AB-0080-4D36-91F7-F0C906119F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8611" y="5206828"/>
            <a:ext cx="914400" cy="914400"/>
          </a:xfrm>
          <a:prstGeom prst="rect">
            <a:avLst/>
          </a:prstGeom>
        </p:spPr>
      </p:pic>
      <p:pic>
        <p:nvPicPr>
          <p:cNvPr id="76" name="Graphique 75" descr="Badge à ne plus suivre contour">
            <a:extLst>
              <a:ext uri="{FF2B5EF4-FFF2-40B4-BE49-F238E27FC236}">
                <a16:creationId xmlns:a16="http://schemas.microsoft.com/office/drawing/2014/main" id="{28FCC96A-CE57-4E15-9B6A-FC4C5100F8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2253" y="5333746"/>
            <a:ext cx="914400" cy="914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3F203DE-28B5-4B7F-B380-19164922FDC0}"/>
              </a:ext>
            </a:extLst>
          </p:cNvPr>
          <p:cNvSpPr txBox="1"/>
          <p:nvPr/>
        </p:nvSpPr>
        <p:spPr>
          <a:xfrm>
            <a:off x="1307792" y="1074100"/>
            <a:ext cx="2570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Checkpoint de type 1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F4F81D7-3813-4E86-9DF3-67D2C27C06D3}"/>
              </a:ext>
            </a:extLst>
          </p:cNvPr>
          <p:cNvSpPr txBox="1"/>
          <p:nvPr/>
        </p:nvSpPr>
        <p:spPr>
          <a:xfrm>
            <a:off x="6891092" y="1111286"/>
            <a:ext cx="2570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Checkpoint de type 2</a:t>
            </a:r>
          </a:p>
        </p:txBody>
      </p:sp>
    </p:spTree>
    <p:extLst>
      <p:ext uri="{BB962C8B-B14F-4D97-AF65-F5344CB8AC3E}">
        <p14:creationId xmlns:p14="http://schemas.microsoft.com/office/powerpoint/2010/main" val="10839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AF149-7306-46F9-8FBB-DFCAFEF4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Inhibiteurs de checkpoints</a:t>
            </a:r>
          </a:p>
        </p:txBody>
      </p:sp>
      <p:pic>
        <p:nvPicPr>
          <p:cNvPr id="5" name="Image 4" descr="Une image contenant texte, enveloppe, carte de visite, graphiques vectoriels&#10;&#10;Description générée automatiquement">
            <a:extLst>
              <a:ext uri="{FF2B5EF4-FFF2-40B4-BE49-F238E27FC236}">
                <a16:creationId xmlns:a16="http://schemas.microsoft.com/office/drawing/2014/main" id="{3DBA3A63-CA21-4524-B294-B6CFD391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798">
            <a:off x="-5043937" y="669435"/>
            <a:ext cx="7041534" cy="63620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E33984-0AEF-4A58-AE57-C997C539A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08" y="1772376"/>
            <a:ext cx="3944454" cy="47711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8A7CB4-3B7D-46D4-A0D7-E7DBE371ACC3}"/>
              </a:ext>
            </a:extLst>
          </p:cNvPr>
          <p:cNvSpPr/>
          <p:nvPr/>
        </p:nvSpPr>
        <p:spPr>
          <a:xfrm>
            <a:off x="5562600" y="1545171"/>
            <a:ext cx="161925" cy="5189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93DF4D2-1260-4001-8E2A-BE24658D0C94}"/>
              </a:ext>
            </a:extLst>
          </p:cNvPr>
          <p:cNvSpPr/>
          <p:nvPr/>
        </p:nvSpPr>
        <p:spPr>
          <a:xfrm>
            <a:off x="9880603" y="796212"/>
            <a:ext cx="3414043" cy="57472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31CAB63-2C07-4690-87C9-6D7E8577DE2F}"/>
              </a:ext>
            </a:extLst>
          </p:cNvPr>
          <p:cNvSpPr/>
          <p:nvPr/>
        </p:nvSpPr>
        <p:spPr>
          <a:xfrm>
            <a:off x="10187360" y="2160549"/>
            <a:ext cx="2332879" cy="2486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Cellule Cancéreuse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B27BB67-702E-4CDF-B9DE-46D2E79C6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51206"/>
          <a:stretch/>
        </p:blipFill>
        <p:spPr>
          <a:xfrm>
            <a:off x="1379035" y="3148644"/>
            <a:ext cx="1210246" cy="701836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50FB4E4-EDBA-4810-B765-4832A4AE1CE5}"/>
              </a:ext>
            </a:extLst>
          </p:cNvPr>
          <p:cNvCxnSpPr>
            <a:cxnSpLocks/>
          </p:cNvCxnSpPr>
          <p:nvPr/>
        </p:nvCxnSpPr>
        <p:spPr>
          <a:xfrm>
            <a:off x="5643562" y="1296462"/>
            <a:ext cx="0" cy="556153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050D1FDA-150A-4B0C-BF20-7ADF2975EA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r="8487"/>
          <a:stretch/>
        </p:blipFill>
        <p:spPr>
          <a:xfrm rot="16200000">
            <a:off x="2465874" y="2598455"/>
            <a:ext cx="1551180" cy="2109399"/>
          </a:xfrm>
          <a:prstGeom prst="rect">
            <a:avLst/>
          </a:prstGeom>
        </p:spPr>
      </p:pic>
      <p:sp>
        <p:nvSpPr>
          <p:cNvPr id="19" name="Flèche : chevron 18">
            <a:extLst>
              <a:ext uri="{FF2B5EF4-FFF2-40B4-BE49-F238E27FC236}">
                <a16:creationId xmlns:a16="http://schemas.microsoft.com/office/drawing/2014/main" id="{0FE37494-5841-4C50-9B53-57D411B974DF}"/>
              </a:ext>
            </a:extLst>
          </p:cNvPr>
          <p:cNvSpPr/>
          <p:nvPr/>
        </p:nvSpPr>
        <p:spPr>
          <a:xfrm>
            <a:off x="3326564" y="2279659"/>
            <a:ext cx="1210246" cy="2539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B7A054F-747F-487E-A067-30C306490730}"/>
              </a:ext>
            </a:extLst>
          </p:cNvPr>
          <p:cNvSpPr/>
          <p:nvPr/>
        </p:nvSpPr>
        <p:spPr>
          <a:xfrm>
            <a:off x="62926" y="1800556"/>
            <a:ext cx="542921" cy="532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Graphique 20" descr="Formes simples avec un remplissage uni">
            <a:extLst>
              <a:ext uri="{FF2B5EF4-FFF2-40B4-BE49-F238E27FC236}">
                <a16:creationId xmlns:a16="http://schemas.microsoft.com/office/drawing/2014/main" id="{F67F37A4-264D-46CD-A891-8CC5FA7ED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" y="1853717"/>
            <a:ext cx="425942" cy="425942"/>
          </a:xfrm>
          <a:prstGeom prst="rect">
            <a:avLst/>
          </a:pr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08341BE1-4F76-457E-98FA-0E380972F41D}"/>
              </a:ext>
            </a:extLst>
          </p:cNvPr>
          <p:cNvSpPr/>
          <p:nvPr/>
        </p:nvSpPr>
        <p:spPr>
          <a:xfrm rot="19591077">
            <a:off x="-107880" y="1793676"/>
            <a:ext cx="3399238" cy="3105237"/>
          </a:xfrm>
          <a:prstGeom prst="arc">
            <a:avLst>
              <a:gd name="adj1" fmla="val 16200000"/>
              <a:gd name="adj2" fmla="val 21132261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 descr="Formes simples avec un remplissage uni">
            <a:extLst>
              <a:ext uri="{FF2B5EF4-FFF2-40B4-BE49-F238E27FC236}">
                <a16:creationId xmlns:a16="http://schemas.microsoft.com/office/drawing/2014/main" id="{F9AE2F33-96CA-43A8-A2A4-8FDB1B407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8774" y="2193684"/>
            <a:ext cx="425942" cy="425942"/>
          </a:xfrm>
          <a:prstGeom prst="rect">
            <a:avLst/>
          </a:prstGeom>
        </p:spPr>
      </p:pic>
      <p:sp>
        <p:nvSpPr>
          <p:cNvPr id="33" name="Flèche : chevron 32">
            <a:extLst>
              <a:ext uri="{FF2B5EF4-FFF2-40B4-BE49-F238E27FC236}">
                <a16:creationId xmlns:a16="http://schemas.microsoft.com/office/drawing/2014/main" id="{87E1CBA2-344B-4F30-B2E4-F1724A60E3B1}"/>
              </a:ext>
            </a:extLst>
          </p:cNvPr>
          <p:cNvSpPr/>
          <p:nvPr/>
        </p:nvSpPr>
        <p:spPr>
          <a:xfrm>
            <a:off x="664337" y="4891405"/>
            <a:ext cx="1841936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CD80/86</a:t>
            </a:r>
          </a:p>
        </p:txBody>
      </p:sp>
      <p:sp>
        <p:nvSpPr>
          <p:cNvPr id="34" name="Flèche : chevron 33">
            <a:extLst>
              <a:ext uri="{FF2B5EF4-FFF2-40B4-BE49-F238E27FC236}">
                <a16:creationId xmlns:a16="http://schemas.microsoft.com/office/drawing/2014/main" id="{D4EAAACD-C8D6-4422-92F5-382A81BA2D6B}"/>
              </a:ext>
            </a:extLst>
          </p:cNvPr>
          <p:cNvSpPr/>
          <p:nvPr/>
        </p:nvSpPr>
        <p:spPr>
          <a:xfrm>
            <a:off x="2506273" y="4887421"/>
            <a:ext cx="1603389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CD28</a:t>
            </a:r>
          </a:p>
        </p:txBody>
      </p:sp>
      <p:sp>
        <p:nvSpPr>
          <p:cNvPr id="36" name="Flèche : chevron 35">
            <a:extLst>
              <a:ext uri="{FF2B5EF4-FFF2-40B4-BE49-F238E27FC236}">
                <a16:creationId xmlns:a16="http://schemas.microsoft.com/office/drawing/2014/main" id="{3593FBDE-A548-463D-9A43-18CBE43898B4}"/>
              </a:ext>
            </a:extLst>
          </p:cNvPr>
          <p:cNvSpPr/>
          <p:nvPr/>
        </p:nvSpPr>
        <p:spPr>
          <a:xfrm>
            <a:off x="664337" y="5513700"/>
            <a:ext cx="1841936" cy="27724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CTLA4</a:t>
            </a:r>
          </a:p>
        </p:txBody>
      </p:sp>
      <p:pic>
        <p:nvPicPr>
          <p:cNvPr id="39" name="Graphique 38" descr="Badge à ne plus suivre contour">
            <a:extLst>
              <a:ext uri="{FF2B5EF4-FFF2-40B4-BE49-F238E27FC236}">
                <a16:creationId xmlns:a16="http://schemas.microsoft.com/office/drawing/2014/main" id="{19F6127D-A46B-4F8E-9A74-AAD7D0676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994" y="5195123"/>
            <a:ext cx="914400" cy="914400"/>
          </a:xfrm>
          <a:prstGeom prst="rect">
            <a:avLst/>
          </a:prstGeom>
        </p:spPr>
      </p:pic>
      <p:pic>
        <p:nvPicPr>
          <p:cNvPr id="41" name="Graphique 40" descr="Badge à suivre contour">
            <a:extLst>
              <a:ext uri="{FF2B5EF4-FFF2-40B4-BE49-F238E27FC236}">
                <a16:creationId xmlns:a16="http://schemas.microsoft.com/office/drawing/2014/main" id="{0A7ED088-F0D7-4D18-A241-42BE5C9E89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14982" y="4502451"/>
            <a:ext cx="914400" cy="914400"/>
          </a:xfrm>
          <a:prstGeom prst="rect">
            <a:avLst/>
          </a:prstGeom>
        </p:spPr>
      </p:pic>
      <p:pic>
        <p:nvPicPr>
          <p:cNvPr id="42" name="Graphique 41" descr="Badge à suivre contour">
            <a:extLst>
              <a:ext uri="{FF2B5EF4-FFF2-40B4-BE49-F238E27FC236}">
                <a16:creationId xmlns:a16="http://schemas.microsoft.com/office/drawing/2014/main" id="{7C8970A8-A3F7-4EB5-84E8-0E831B427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48080" y="4558647"/>
            <a:ext cx="914400" cy="914400"/>
          </a:xfrm>
          <a:prstGeom prst="rect">
            <a:avLst/>
          </a:prstGeom>
        </p:spPr>
      </p:pic>
      <p:pic>
        <p:nvPicPr>
          <p:cNvPr id="43" name="Graphique 42" descr="Badge à ne plus suivre contour">
            <a:extLst>
              <a:ext uri="{FF2B5EF4-FFF2-40B4-BE49-F238E27FC236}">
                <a16:creationId xmlns:a16="http://schemas.microsoft.com/office/drawing/2014/main" id="{89FFEF0B-3C9B-45B9-BF9B-66BDDB631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0590" y="5270368"/>
            <a:ext cx="914400" cy="914400"/>
          </a:xfrm>
          <a:prstGeom prst="rect">
            <a:avLst/>
          </a:prstGeom>
        </p:spPr>
      </p:pic>
      <p:pic>
        <p:nvPicPr>
          <p:cNvPr id="44" name="Graphique 43" descr="Produits chimiques avec un remplissage uni">
            <a:extLst>
              <a:ext uri="{FF2B5EF4-FFF2-40B4-BE49-F238E27FC236}">
                <a16:creationId xmlns:a16="http://schemas.microsoft.com/office/drawing/2014/main" id="{9A04BFEA-5B9B-49AE-AD8B-F42A4DB6A9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8558" y="3374460"/>
            <a:ext cx="324109" cy="324109"/>
          </a:xfrm>
          <a:prstGeom prst="rect">
            <a:avLst/>
          </a:prstGeom>
        </p:spPr>
      </p:pic>
      <p:pic>
        <p:nvPicPr>
          <p:cNvPr id="48" name="Image 47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DA12BB03-0124-4497-8D34-16078322CB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0" r="8487"/>
          <a:stretch/>
        </p:blipFill>
        <p:spPr>
          <a:xfrm rot="5400000">
            <a:off x="7318326" y="2839463"/>
            <a:ext cx="1551180" cy="210939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1D12DC6A-DD2F-4F3B-BC56-886E3B9992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51206"/>
          <a:stretch/>
        </p:blipFill>
        <p:spPr>
          <a:xfrm rot="10800000">
            <a:off x="8794990" y="3782194"/>
            <a:ext cx="1210246" cy="701836"/>
          </a:xfrm>
          <a:prstGeom prst="rect">
            <a:avLst/>
          </a:prstGeom>
        </p:spPr>
      </p:pic>
      <p:pic>
        <p:nvPicPr>
          <p:cNvPr id="50" name="Graphique 49" descr="Produits chimiques avec un remplissage uni">
            <a:extLst>
              <a:ext uri="{FF2B5EF4-FFF2-40B4-BE49-F238E27FC236}">
                <a16:creationId xmlns:a16="http://schemas.microsoft.com/office/drawing/2014/main" id="{51F5086A-A4CA-40FD-9C89-B416D37A32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96778" y="3894162"/>
            <a:ext cx="324109" cy="324109"/>
          </a:xfrm>
          <a:prstGeom prst="rect">
            <a:avLst/>
          </a:prstGeom>
        </p:spPr>
      </p:pic>
      <p:sp>
        <p:nvSpPr>
          <p:cNvPr id="51" name="Flèche : chevron 50">
            <a:extLst>
              <a:ext uri="{FF2B5EF4-FFF2-40B4-BE49-F238E27FC236}">
                <a16:creationId xmlns:a16="http://schemas.microsoft.com/office/drawing/2014/main" id="{1A768218-F7D9-403F-9B2E-CB7C9935F3F0}"/>
              </a:ext>
            </a:extLst>
          </p:cNvPr>
          <p:cNvSpPr/>
          <p:nvPr/>
        </p:nvSpPr>
        <p:spPr>
          <a:xfrm rot="10800000">
            <a:off x="6803150" y="2279659"/>
            <a:ext cx="1210246" cy="2539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2" name="Graphique 51" descr="Formes simples avec un remplissage uni">
            <a:extLst>
              <a:ext uri="{FF2B5EF4-FFF2-40B4-BE49-F238E27FC236}">
                <a16:creationId xmlns:a16="http://schemas.microsoft.com/office/drawing/2014/main" id="{9EFEF233-453C-4FCF-AA85-90C4BFB65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3403" y="2219044"/>
            <a:ext cx="425942" cy="425942"/>
          </a:xfrm>
          <a:prstGeom prst="rect">
            <a:avLst/>
          </a:prstGeom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CBB24962-EEBD-41B1-B5EA-75E874B4BEAF}"/>
              </a:ext>
            </a:extLst>
          </p:cNvPr>
          <p:cNvSpPr/>
          <p:nvPr/>
        </p:nvSpPr>
        <p:spPr>
          <a:xfrm>
            <a:off x="9880603" y="2160549"/>
            <a:ext cx="542921" cy="532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Graphique 52" descr="Formes simples avec un remplissage uni">
            <a:extLst>
              <a:ext uri="{FF2B5EF4-FFF2-40B4-BE49-F238E27FC236}">
                <a16:creationId xmlns:a16="http://schemas.microsoft.com/office/drawing/2014/main" id="{1FDD7498-461B-4CC3-9A08-6D955923E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0257" y="2220228"/>
            <a:ext cx="425942" cy="425942"/>
          </a:xfrm>
          <a:prstGeom prst="rect">
            <a:avLst/>
          </a:prstGeom>
        </p:spPr>
      </p:pic>
      <p:sp>
        <p:nvSpPr>
          <p:cNvPr id="57" name="Flèche : chevron 56">
            <a:extLst>
              <a:ext uri="{FF2B5EF4-FFF2-40B4-BE49-F238E27FC236}">
                <a16:creationId xmlns:a16="http://schemas.microsoft.com/office/drawing/2014/main" id="{9DE4A9BD-A63A-4598-80CD-F6553FB38396}"/>
              </a:ext>
            </a:extLst>
          </p:cNvPr>
          <p:cNvSpPr/>
          <p:nvPr/>
        </p:nvSpPr>
        <p:spPr>
          <a:xfrm>
            <a:off x="8740941" y="4887421"/>
            <a:ext cx="1603389" cy="257012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Flèche : chevron 58">
            <a:extLst>
              <a:ext uri="{FF2B5EF4-FFF2-40B4-BE49-F238E27FC236}">
                <a16:creationId xmlns:a16="http://schemas.microsoft.com/office/drawing/2014/main" id="{19CA9CA7-CD58-438C-B402-5ACB26E41335}"/>
              </a:ext>
            </a:extLst>
          </p:cNvPr>
          <p:cNvSpPr/>
          <p:nvPr/>
        </p:nvSpPr>
        <p:spPr>
          <a:xfrm>
            <a:off x="7267305" y="4888354"/>
            <a:ext cx="1474126" cy="254986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4F6F8228-DC88-4C09-AD27-498E120E0004}"/>
              </a:ext>
            </a:extLst>
          </p:cNvPr>
          <p:cNvSpPr/>
          <p:nvPr/>
        </p:nvSpPr>
        <p:spPr>
          <a:xfrm>
            <a:off x="8420100" y="1789962"/>
            <a:ext cx="1397000" cy="496038"/>
          </a:xfrm>
          <a:custGeom>
            <a:avLst/>
            <a:gdLst>
              <a:gd name="connsiteX0" fmla="*/ 1397000 w 1397000"/>
              <a:gd name="connsiteY0" fmla="*/ 407138 h 496038"/>
              <a:gd name="connsiteX1" fmla="*/ 609600 w 1397000"/>
              <a:gd name="connsiteY1" fmla="*/ 738 h 496038"/>
              <a:gd name="connsiteX2" fmla="*/ 0 w 1397000"/>
              <a:gd name="connsiteY2" fmla="*/ 496038 h 496038"/>
              <a:gd name="connsiteX3" fmla="*/ 0 w 1397000"/>
              <a:gd name="connsiteY3" fmla="*/ 496038 h 496038"/>
              <a:gd name="connsiteX4" fmla="*/ 0 w 1397000"/>
              <a:gd name="connsiteY4" fmla="*/ 496038 h 49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0" h="496038">
                <a:moveTo>
                  <a:pt x="1397000" y="407138"/>
                </a:moveTo>
                <a:cubicBezTo>
                  <a:pt x="1119716" y="196529"/>
                  <a:pt x="842433" y="-14079"/>
                  <a:pt x="609600" y="738"/>
                </a:cubicBezTo>
                <a:cubicBezTo>
                  <a:pt x="376767" y="15555"/>
                  <a:pt x="0" y="496038"/>
                  <a:pt x="0" y="496038"/>
                </a:cubicBezTo>
                <a:lnTo>
                  <a:pt x="0" y="496038"/>
                </a:lnTo>
                <a:lnTo>
                  <a:pt x="0" y="496038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Graphique 72" descr="Badge à suivre contour">
            <a:extLst>
              <a:ext uri="{FF2B5EF4-FFF2-40B4-BE49-F238E27FC236}">
                <a16:creationId xmlns:a16="http://schemas.microsoft.com/office/drawing/2014/main" id="{9540F426-1C70-4E2E-929F-736A4EE0FA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8181" y="4545738"/>
            <a:ext cx="914400" cy="914400"/>
          </a:xfrm>
          <a:prstGeom prst="rect">
            <a:avLst/>
          </a:prstGeom>
        </p:spPr>
      </p:pic>
      <p:pic>
        <p:nvPicPr>
          <p:cNvPr id="74" name="Graphique 73" descr="Badge à suivre contour">
            <a:extLst>
              <a:ext uri="{FF2B5EF4-FFF2-40B4-BE49-F238E27FC236}">
                <a16:creationId xmlns:a16="http://schemas.microsoft.com/office/drawing/2014/main" id="{E189D0FB-51F0-4F65-96E7-A10DC4095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2253" y="4496402"/>
            <a:ext cx="914400" cy="914400"/>
          </a:xfrm>
          <a:prstGeom prst="rect">
            <a:avLst/>
          </a:prstGeom>
        </p:spPr>
      </p:pic>
      <p:pic>
        <p:nvPicPr>
          <p:cNvPr id="75" name="Graphique 74" descr="Badge à ne plus suivre contour">
            <a:extLst>
              <a:ext uri="{FF2B5EF4-FFF2-40B4-BE49-F238E27FC236}">
                <a16:creationId xmlns:a16="http://schemas.microsoft.com/office/drawing/2014/main" id="{46CC74AB-0080-4D36-91F7-F0C906119F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8611" y="5206828"/>
            <a:ext cx="914400" cy="914400"/>
          </a:xfrm>
          <a:prstGeom prst="rect">
            <a:avLst/>
          </a:prstGeom>
        </p:spPr>
      </p:pic>
      <p:pic>
        <p:nvPicPr>
          <p:cNvPr id="76" name="Graphique 75" descr="Badge à ne plus suivre contour">
            <a:extLst>
              <a:ext uri="{FF2B5EF4-FFF2-40B4-BE49-F238E27FC236}">
                <a16:creationId xmlns:a16="http://schemas.microsoft.com/office/drawing/2014/main" id="{28FCC96A-CE57-4E15-9B6A-FC4C5100F8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2253" y="5333746"/>
            <a:ext cx="914400" cy="914400"/>
          </a:xfrm>
          <a:prstGeom prst="rect">
            <a:avLst/>
          </a:prstGeom>
        </p:spPr>
      </p:pic>
      <p:pic>
        <p:nvPicPr>
          <p:cNvPr id="4" name="Image 3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9BFA4887-E638-4587-B65F-D0A3BB385D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487">
            <a:off x="2546062" y="5333125"/>
            <a:ext cx="476480" cy="458353"/>
          </a:xfrm>
          <a:prstGeom prst="rect">
            <a:avLst/>
          </a:prstGeom>
        </p:spPr>
      </p:pic>
      <p:pic>
        <p:nvPicPr>
          <p:cNvPr id="47" name="Image 46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45B97507-2C8A-4916-B66C-BC9E01A352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1781">
            <a:off x="8686381" y="5538791"/>
            <a:ext cx="476480" cy="4583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5971CE-AA94-4996-8990-9E6C03B9CEA6}"/>
              </a:ext>
            </a:extLst>
          </p:cNvPr>
          <p:cNvSpPr txBox="1"/>
          <p:nvPr/>
        </p:nvSpPr>
        <p:spPr>
          <a:xfrm>
            <a:off x="1919423" y="5883498"/>
            <a:ext cx="210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IPILIMUMAB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C94102D-0325-4D97-82D5-B8274DFB3137}"/>
              </a:ext>
            </a:extLst>
          </p:cNvPr>
          <p:cNvSpPr txBox="1"/>
          <p:nvPr/>
        </p:nvSpPr>
        <p:spPr>
          <a:xfrm>
            <a:off x="8558580" y="6125131"/>
            <a:ext cx="2016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NIVOLUMAB</a:t>
            </a:r>
          </a:p>
          <a:p>
            <a:r>
              <a:rPr lang="fr-FR" b="1" dirty="0"/>
              <a:t>PEMBROLIZUMAB</a:t>
            </a:r>
          </a:p>
          <a:p>
            <a:endParaRPr lang="fr-FR" b="1" dirty="0"/>
          </a:p>
        </p:txBody>
      </p:sp>
      <p:sp>
        <p:nvSpPr>
          <p:cNvPr id="61" name="Flèche : chevron 60">
            <a:extLst>
              <a:ext uri="{FF2B5EF4-FFF2-40B4-BE49-F238E27FC236}">
                <a16:creationId xmlns:a16="http://schemas.microsoft.com/office/drawing/2014/main" id="{CE6868E5-C3DB-4184-8B4F-B28CBDFDF898}"/>
              </a:ext>
            </a:extLst>
          </p:cNvPr>
          <p:cNvSpPr/>
          <p:nvPr/>
        </p:nvSpPr>
        <p:spPr>
          <a:xfrm>
            <a:off x="7118690" y="5436759"/>
            <a:ext cx="914400" cy="24198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PDL1</a:t>
            </a:r>
          </a:p>
        </p:txBody>
      </p:sp>
      <p:sp>
        <p:nvSpPr>
          <p:cNvPr id="62" name="Flèche : chevron 61">
            <a:extLst>
              <a:ext uri="{FF2B5EF4-FFF2-40B4-BE49-F238E27FC236}">
                <a16:creationId xmlns:a16="http://schemas.microsoft.com/office/drawing/2014/main" id="{D95C85F9-BD33-4949-870D-3D5AFC5D6A7D}"/>
              </a:ext>
            </a:extLst>
          </p:cNvPr>
          <p:cNvSpPr/>
          <p:nvPr/>
        </p:nvSpPr>
        <p:spPr>
          <a:xfrm>
            <a:off x="9106780" y="5448453"/>
            <a:ext cx="914400" cy="24198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PDL1</a:t>
            </a:r>
          </a:p>
        </p:txBody>
      </p:sp>
      <p:pic>
        <p:nvPicPr>
          <p:cNvPr id="63" name="Image 6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53F0342-B9EF-490A-9F86-011E5DDF21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6889">
            <a:off x="7925192" y="5621618"/>
            <a:ext cx="476480" cy="458353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ECEFEB04-A2D5-44FC-85E3-6518DB5E4748}"/>
              </a:ext>
            </a:extLst>
          </p:cNvPr>
          <p:cNvSpPr txBox="1"/>
          <p:nvPr/>
        </p:nvSpPr>
        <p:spPr>
          <a:xfrm>
            <a:off x="6986205" y="6124470"/>
            <a:ext cx="210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DURVALUMAB</a:t>
            </a:r>
          </a:p>
        </p:txBody>
      </p:sp>
    </p:spTree>
    <p:extLst>
      <p:ext uri="{BB962C8B-B14F-4D97-AF65-F5344CB8AC3E}">
        <p14:creationId xmlns:p14="http://schemas.microsoft.com/office/powerpoint/2010/main" val="18160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78502-18CC-4BEB-B887-B3EE46DB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Inhibiteurs de checkpoint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F3E73-714F-486B-B51B-BB97AB3C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Prix Nobel de </a:t>
            </a:r>
            <a:r>
              <a:rPr lang="en-US" dirty="0" err="1"/>
              <a:t>médecine</a:t>
            </a:r>
            <a:r>
              <a:rPr lang="en-US" dirty="0"/>
              <a:t> 2018 pour James P. Allison &amp; </a:t>
            </a:r>
            <a:r>
              <a:rPr lang="en-US" dirty="0" err="1"/>
              <a:t>Tasuku</a:t>
            </a:r>
            <a:r>
              <a:rPr lang="en-US" dirty="0"/>
              <a:t> </a:t>
            </a:r>
            <a:r>
              <a:rPr lang="en-US" dirty="0" err="1"/>
              <a:t>Honjo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Bénéfice</a:t>
            </a:r>
            <a:r>
              <a:rPr lang="en-US" dirty="0"/>
              <a:t> : </a:t>
            </a:r>
          </a:p>
          <a:p>
            <a:pPr>
              <a:buFontTx/>
              <a:buChar char="-"/>
            </a:pPr>
            <a:r>
              <a:rPr lang="en-US" sz="2000" dirty="0" err="1"/>
              <a:t>Mélanome</a:t>
            </a:r>
            <a:r>
              <a:rPr lang="en-US" sz="2000" dirty="0"/>
              <a:t> </a:t>
            </a:r>
            <a:r>
              <a:rPr lang="en-US" sz="2000" dirty="0" err="1"/>
              <a:t>stade</a:t>
            </a:r>
            <a:r>
              <a:rPr lang="en-US" sz="2000" dirty="0"/>
              <a:t> III </a:t>
            </a:r>
            <a:r>
              <a:rPr lang="en-US" sz="2000" dirty="0" err="1"/>
              <a:t>ou</a:t>
            </a:r>
            <a:r>
              <a:rPr lang="en-US" sz="2000" dirty="0"/>
              <a:t> IV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échec</a:t>
            </a:r>
            <a:r>
              <a:rPr lang="en-US" sz="2000" dirty="0"/>
              <a:t> de </a:t>
            </a:r>
            <a:r>
              <a:rPr lang="en-US" sz="2000" dirty="0" err="1"/>
              <a:t>traitement</a:t>
            </a:r>
            <a:r>
              <a:rPr lang="en-US" sz="2000" dirty="0"/>
              <a:t> : </a:t>
            </a:r>
            <a:r>
              <a:rPr lang="en-US" sz="2000" dirty="0" err="1"/>
              <a:t>survie</a:t>
            </a:r>
            <a:r>
              <a:rPr lang="en-US" sz="2000" dirty="0"/>
              <a:t> </a:t>
            </a:r>
            <a:r>
              <a:rPr lang="en-US" sz="2000" dirty="0" err="1"/>
              <a:t>médiane</a:t>
            </a:r>
            <a:r>
              <a:rPr lang="en-US" sz="2000" dirty="0"/>
              <a:t> = 6 </a:t>
            </a:r>
            <a:r>
              <a:rPr lang="en-US" sz="2000" dirty="0" err="1"/>
              <a:t>mois</a:t>
            </a:r>
            <a:r>
              <a:rPr lang="en-US" sz="2000" dirty="0"/>
              <a:t> =&gt; gain de 4 </a:t>
            </a:r>
            <a:r>
              <a:rPr lang="en-US" sz="2000" dirty="0" err="1"/>
              <a:t>mois</a:t>
            </a:r>
            <a:r>
              <a:rPr lang="en-US" sz="2000" dirty="0"/>
              <a:t> sous IPILIMUMAB </a:t>
            </a:r>
            <a:r>
              <a:rPr lang="en-US" sz="2000" dirty="0" err="1"/>
              <a:t>seul</a:t>
            </a:r>
            <a:r>
              <a:rPr lang="en-US" sz="2000" dirty="0"/>
              <a:t>  (VIDAL : YERVOY – étude MDX010-20 – phase III double </a:t>
            </a:r>
            <a:r>
              <a:rPr lang="en-US" sz="2000" dirty="0" err="1"/>
              <a:t>aveugle</a:t>
            </a:r>
            <a:r>
              <a:rPr lang="en-US" sz="2000" dirty="0"/>
              <a:t>)</a:t>
            </a:r>
          </a:p>
          <a:p>
            <a:pPr>
              <a:buFontTx/>
              <a:buChar char="-"/>
            </a:pPr>
            <a:r>
              <a:rPr lang="en-US" sz="2000" dirty="0" err="1"/>
              <a:t>Mélanome</a:t>
            </a:r>
            <a:r>
              <a:rPr lang="en-US" sz="2000" dirty="0"/>
              <a:t> </a:t>
            </a:r>
            <a:r>
              <a:rPr lang="en-US" sz="2000" dirty="0" err="1"/>
              <a:t>stade</a:t>
            </a:r>
            <a:r>
              <a:rPr lang="en-US" sz="2000" dirty="0"/>
              <a:t> III </a:t>
            </a:r>
            <a:r>
              <a:rPr lang="en-US" sz="2000" dirty="0" err="1"/>
              <a:t>ou</a:t>
            </a:r>
            <a:r>
              <a:rPr lang="en-US" sz="2000" dirty="0"/>
              <a:t> IV non-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échec</a:t>
            </a:r>
            <a:r>
              <a:rPr lang="en-US" sz="2000" dirty="0"/>
              <a:t> de </a:t>
            </a:r>
            <a:r>
              <a:rPr lang="en-US" sz="2000" dirty="0" err="1"/>
              <a:t>traitement</a:t>
            </a:r>
            <a:r>
              <a:rPr lang="en-US" sz="2000" dirty="0"/>
              <a:t> :                                                           NIVOLUMAB (</a:t>
            </a:r>
            <a:r>
              <a:rPr lang="en-US" sz="2000" dirty="0" err="1"/>
              <a:t>survie</a:t>
            </a:r>
            <a:r>
              <a:rPr lang="en-US" sz="2000" dirty="0"/>
              <a:t> </a:t>
            </a:r>
            <a:r>
              <a:rPr lang="en-US" sz="2000" dirty="0" err="1"/>
              <a:t>médiane</a:t>
            </a:r>
            <a:r>
              <a:rPr lang="en-US" sz="2000" dirty="0"/>
              <a:t> &gt; 18mois)  vs DACARBAZINE                                                              (</a:t>
            </a:r>
            <a:r>
              <a:rPr lang="en-US" sz="2000" dirty="0" err="1"/>
              <a:t>survie</a:t>
            </a:r>
            <a:r>
              <a:rPr lang="en-US" sz="2000" dirty="0"/>
              <a:t> </a:t>
            </a:r>
            <a:r>
              <a:rPr lang="en-US" sz="2000" dirty="0" err="1"/>
              <a:t>médiane</a:t>
            </a:r>
            <a:r>
              <a:rPr lang="en-US" sz="2000" dirty="0"/>
              <a:t> = 12 </a:t>
            </a:r>
            <a:r>
              <a:rPr lang="en-US" sz="2000" dirty="0" err="1"/>
              <a:t>mois</a:t>
            </a:r>
            <a:r>
              <a:rPr lang="en-US" sz="2000" dirty="0"/>
              <a:t>) (VIDAL OPDIVO – étude CA209066 –                                                      phase III double </a:t>
            </a:r>
            <a:r>
              <a:rPr lang="en-US" sz="2000" dirty="0" err="1"/>
              <a:t>aveugle</a:t>
            </a:r>
            <a:r>
              <a:rPr lang="en-US" sz="2000" dirty="0"/>
              <a:t> </a:t>
            </a:r>
            <a:r>
              <a:rPr lang="en-US" sz="2000" dirty="0" err="1"/>
              <a:t>randomisée</a:t>
            </a:r>
            <a:r>
              <a:rPr lang="en-US" sz="2000" dirty="0"/>
              <a:t>)</a:t>
            </a:r>
          </a:p>
          <a:p>
            <a:pPr>
              <a:buFontTx/>
              <a:buChar char="-"/>
            </a:pPr>
            <a:r>
              <a:rPr lang="en-US" sz="2000" dirty="0"/>
              <a:t>CNBPC </a:t>
            </a:r>
            <a:r>
              <a:rPr lang="en-US" sz="2000" dirty="0" err="1"/>
              <a:t>stade</a:t>
            </a:r>
            <a:r>
              <a:rPr lang="en-US" sz="2000" dirty="0"/>
              <a:t> III : </a:t>
            </a:r>
            <a:r>
              <a:rPr lang="en-US" sz="2000" dirty="0" err="1"/>
              <a:t>Radiochimio</a:t>
            </a:r>
            <a:r>
              <a:rPr lang="en-US" sz="2000" dirty="0"/>
              <a:t> + DURVALUMAB vs </a:t>
            </a:r>
            <a:r>
              <a:rPr lang="en-US" sz="2000" dirty="0" err="1"/>
              <a:t>Radiochimio</a:t>
            </a:r>
            <a:r>
              <a:rPr lang="en-US" sz="2000" dirty="0"/>
              <a:t> + Placebo :                                                    </a:t>
            </a:r>
            <a:r>
              <a:rPr lang="en-US" sz="2000" dirty="0" err="1"/>
              <a:t>survie</a:t>
            </a:r>
            <a:r>
              <a:rPr lang="en-US" sz="2000" dirty="0"/>
              <a:t> </a:t>
            </a:r>
            <a:r>
              <a:rPr lang="en-US" sz="2000" dirty="0" err="1"/>
              <a:t>médiane</a:t>
            </a:r>
            <a:r>
              <a:rPr lang="en-US" sz="2000" dirty="0"/>
              <a:t> = 23 </a:t>
            </a:r>
            <a:r>
              <a:rPr lang="en-US" sz="2000" dirty="0" err="1"/>
              <a:t>mois</a:t>
            </a:r>
            <a:r>
              <a:rPr lang="en-US" sz="2000" dirty="0"/>
              <a:t> =&gt; gain de 13 </a:t>
            </a:r>
            <a:r>
              <a:rPr lang="en-US" sz="2000" dirty="0" err="1"/>
              <a:t>mois</a:t>
            </a:r>
            <a:r>
              <a:rPr lang="en-US" sz="2000" dirty="0"/>
              <a:t>                                                                                             (VIDAL : etude PACIFIC phase III double </a:t>
            </a:r>
            <a:r>
              <a:rPr lang="en-US" sz="2000" dirty="0" err="1"/>
              <a:t>aveugle</a:t>
            </a:r>
            <a:r>
              <a:rPr lang="en-US" sz="2000" dirty="0"/>
              <a:t> </a:t>
            </a:r>
            <a:r>
              <a:rPr lang="en-US" sz="2000" dirty="0" err="1"/>
              <a:t>randomisée</a:t>
            </a:r>
            <a:r>
              <a:rPr lang="en-US" sz="2000" dirty="0"/>
              <a:t> </a:t>
            </a:r>
            <a:r>
              <a:rPr lang="en-US" sz="2000" dirty="0" err="1"/>
              <a:t>multicentrique</a:t>
            </a:r>
            <a:r>
              <a:rPr lang="en-US" sz="20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Risque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</a:p>
          <a:p>
            <a:pPr marL="0" indent="0">
              <a:buNone/>
            </a:pPr>
            <a:r>
              <a:rPr lang="en-US" sz="2000" dirty="0"/>
              <a:t>Sepsis, </a:t>
            </a:r>
            <a:r>
              <a:rPr lang="en-US" sz="2000" dirty="0" err="1"/>
              <a:t>colites</a:t>
            </a:r>
            <a:r>
              <a:rPr lang="en-US" sz="2000" dirty="0"/>
              <a:t>, </a:t>
            </a:r>
            <a:r>
              <a:rPr lang="en-US" sz="2000" dirty="0" err="1"/>
              <a:t>atteintes</a:t>
            </a:r>
            <a:r>
              <a:rPr lang="en-US" sz="2000" dirty="0"/>
              <a:t> auto-immunes </a:t>
            </a:r>
            <a:r>
              <a:rPr lang="en-US" sz="2000" dirty="0" err="1"/>
              <a:t>d’organes</a:t>
            </a:r>
            <a:r>
              <a:rPr lang="en-US" sz="2000" dirty="0"/>
              <a:t>,…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0D07F1-F079-423D-8C0E-C416D94A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64" y="2971800"/>
            <a:ext cx="2762636" cy="25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18400-74EC-4B12-9A63-C4454ED0D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Anticorps thérapeutiques</a:t>
            </a: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AE70CDF8-A312-4523-B211-0373598C32CB}"/>
              </a:ext>
            </a:extLst>
          </p:cNvPr>
          <p:cNvSpPr/>
          <p:nvPr/>
        </p:nvSpPr>
        <p:spPr>
          <a:xfrm>
            <a:off x="3952875" y="2365375"/>
            <a:ext cx="3981450" cy="2895600"/>
          </a:xfrm>
          <a:prstGeom prst="clou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 descr="Crâne avec un remplissage uni">
            <a:extLst>
              <a:ext uri="{FF2B5EF4-FFF2-40B4-BE49-F238E27FC236}">
                <a16:creationId xmlns:a16="http://schemas.microsoft.com/office/drawing/2014/main" id="{902BB1B5-6B9C-478C-8C52-846E8573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3355975"/>
            <a:ext cx="914400" cy="914400"/>
          </a:xfrm>
          <a:prstGeom prst="rect">
            <a:avLst/>
          </a:prstGeom>
        </p:spPr>
      </p:pic>
      <p:pic>
        <p:nvPicPr>
          <p:cNvPr id="7" name="Image 6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BC29C3C-0312-4C05-BD76-5F500EF42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1999">
            <a:off x="3405969" y="3370975"/>
            <a:ext cx="476480" cy="458353"/>
          </a:xfrm>
          <a:prstGeom prst="rect">
            <a:avLst/>
          </a:prstGeom>
        </p:spPr>
      </p:pic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19D14F4-AAF6-4996-AB17-37D3939A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2482">
            <a:off x="4023301" y="2284055"/>
            <a:ext cx="476480" cy="458353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3484D9D4-D5EE-4346-BF61-90478BE70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96774" y="1974941"/>
            <a:ext cx="476480" cy="458353"/>
          </a:xfrm>
          <a:prstGeom prst="rect">
            <a:avLst/>
          </a:prstGeom>
        </p:spPr>
      </p:pic>
      <p:sp>
        <p:nvSpPr>
          <p:cNvPr id="10" name="Nuage 9">
            <a:extLst>
              <a:ext uri="{FF2B5EF4-FFF2-40B4-BE49-F238E27FC236}">
                <a16:creationId xmlns:a16="http://schemas.microsoft.com/office/drawing/2014/main" id="{33879241-200E-4042-8976-01977E52C9AE}"/>
              </a:ext>
            </a:extLst>
          </p:cNvPr>
          <p:cNvSpPr/>
          <p:nvPr/>
        </p:nvSpPr>
        <p:spPr>
          <a:xfrm>
            <a:off x="929979" y="3055988"/>
            <a:ext cx="1744078" cy="121438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41EC543-17B3-4F54-B988-018D7849DA0B}"/>
              </a:ext>
            </a:extLst>
          </p:cNvPr>
          <p:cNvSpPr/>
          <p:nvPr/>
        </p:nvSpPr>
        <p:spPr>
          <a:xfrm>
            <a:off x="1506636" y="3429000"/>
            <a:ext cx="762216" cy="4633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Macro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</a:rPr>
              <a:t>phage</a:t>
            </a:r>
          </a:p>
        </p:txBody>
      </p:sp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6813A3F8-F7F7-4585-904A-051F17FFF6D2}"/>
              </a:ext>
            </a:extLst>
          </p:cNvPr>
          <p:cNvSpPr/>
          <p:nvPr/>
        </p:nvSpPr>
        <p:spPr>
          <a:xfrm flipH="1">
            <a:off x="2448822" y="3520306"/>
            <a:ext cx="942975" cy="2857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FcR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4" name="Graphique 13" descr="Radioactif avec un remplissage uni">
            <a:extLst>
              <a:ext uri="{FF2B5EF4-FFF2-40B4-BE49-F238E27FC236}">
                <a16:creationId xmlns:a16="http://schemas.microsoft.com/office/drawing/2014/main" id="{9D120543-682F-42E4-AC92-6BCC3AF44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6806" y="2077442"/>
            <a:ext cx="569583" cy="569583"/>
          </a:xfrm>
          <a:prstGeom prst="rect">
            <a:avLst/>
          </a:prstGeom>
        </p:spPr>
      </p:pic>
      <p:sp>
        <p:nvSpPr>
          <p:cNvPr id="15" name="Cylindre 14">
            <a:extLst>
              <a:ext uri="{FF2B5EF4-FFF2-40B4-BE49-F238E27FC236}">
                <a16:creationId xmlns:a16="http://schemas.microsoft.com/office/drawing/2014/main" id="{7073F523-A8AF-4A28-BFF8-F9991C49491F}"/>
              </a:ext>
            </a:extLst>
          </p:cNvPr>
          <p:cNvSpPr/>
          <p:nvPr/>
        </p:nvSpPr>
        <p:spPr>
          <a:xfrm>
            <a:off x="6290586" y="2008682"/>
            <a:ext cx="308448" cy="5175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Préparation 15">
            <a:extLst>
              <a:ext uri="{FF2B5EF4-FFF2-40B4-BE49-F238E27FC236}">
                <a16:creationId xmlns:a16="http://schemas.microsoft.com/office/drawing/2014/main" id="{3080F528-5B4E-4F08-8A1E-A6989012D319}"/>
              </a:ext>
            </a:extLst>
          </p:cNvPr>
          <p:cNvSpPr/>
          <p:nvPr/>
        </p:nvSpPr>
        <p:spPr>
          <a:xfrm>
            <a:off x="5273341" y="1800821"/>
            <a:ext cx="314325" cy="177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Préparation 16">
            <a:extLst>
              <a:ext uri="{FF2B5EF4-FFF2-40B4-BE49-F238E27FC236}">
                <a16:creationId xmlns:a16="http://schemas.microsoft.com/office/drawing/2014/main" id="{9D733E85-B424-4F53-98F3-A65CF3782F66}"/>
              </a:ext>
            </a:extLst>
          </p:cNvPr>
          <p:cNvSpPr/>
          <p:nvPr/>
        </p:nvSpPr>
        <p:spPr>
          <a:xfrm>
            <a:off x="5516091" y="1706654"/>
            <a:ext cx="314325" cy="177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Préparation 17">
            <a:extLst>
              <a:ext uri="{FF2B5EF4-FFF2-40B4-BE49-F238E27FC236}">
                <a16:creationId xmlns:a16="http://schemas.microsoft.com/office/drawing/2014/main" id="{14F31413-0F13-4858-8051-809CF875AA1B}"/>
              </a:ext>
            </a:extLst>
          </p:cNvPr>
          <p:cNvSpPr/>
          <p:nvPr/>
        </p:nvSpPr>
        <p:spPr>
          <a:xfrm>
            <a:off x="5767607" y="1617754"/>
            <a:ext cx="314325" cy="177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Préparation 18">
            <a:extLst>
              <a:ext uri="{FF2B5EF4-FFF2-40B4-BE49-F238E27FC236}">
                <a16:creationId xmlns:a16="http://schemas.microsoft.com/office/drawing/2014/main" id="{FB229758-5C6D-4435-9C3E-CD7DC10277A5}"/>
              </a:ext>
            </a:extLst>
          </p:cNvPr>
          <p:cNvSpPr/>
          <p:nvPr/>
        </p:nvSpPr>
        <p:spPr>
          <a:xfrm>
            <a:off x="6019123" y="1692864"/>
            <a:ext cx="314325" cy="177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Préparation 19">
            <a:extLst>
              <a:ext uri="{FF2B5EF4-FFF2-40B4-BE49-F238E27FC236}">
                <a16:creationId xmlns:a16="http://schemas.microsoft.com/office/drawing/2014/main" id="{CA06F38B-C1DD-4BF2-B6D2-6D2FD3641F98}"/>
              </a:ext>
            </a:extLst>
          </p:cNvPr>
          <p:cNvSpPr/>
          <p:nvPr/>
        </p:nvSpPr>
        <p:spPr>
          <a:xfrm>
            <a:off x="6019123" y="1883073"/>
            <a:ext cx="314325" cy="177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3F984E22-7D12-4CAD-B36C-78E5EB827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7771">
            <a:off x="7638775" y="2394001"/>
            <a:ext cx="476480" cy="458353"/>
          </a:xfrm>
          <a:prstGeom prst="rect">
            <a:avLst/>
          </a:prstGeom>
        </p:spPr>
      </p:pic>
      <p:pic>
        <p:nvPicPr>
          <p:cNvPr id="23" name="Graphique 22" descr="Produits chimiques avec un remplissage uni">
            <a:extLst>
              <a:ext uri="{FF2B5EF4-FFF2-40B4-BE49-F238E27FC236}">
                <a16:creationId xmlns:a16="http://schemas.microsoft.com/office/drawing/2014/main" id="{6829971B-4E82-48E9-9D8A-CBF33C0FB3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3497" y="1923960"/>
            <a:ext cx="664581" cy="664581"/>
          </a:xfrm>
          <a:prstGeom prst="rect">
            <a:avLst/>
          </a:prstGeom>
        </p:spPr>
      </p:pic>
      <p:pic>
        <p:nvPicPr>
          <p:cNvPr id="24" name="Image 23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FC5411C3-4630-41C6-9C23-19D9C2A39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5261" y="3387156"/>
            <a:ext cx="476480" cy="458353"/>
          </a:xfrm>
          <a:prstGeom prst="rect">
            <a:avLst/>
          </a:prstGeom>
        </p:spPr>
      </p:pic>
      <p:pic>
        <p:nvPicPr>
          <p:cNvPr id="25" name="Image 2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B6B6A482-748D-475E-AEFC-BA2D8184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383615" y="3387155"/>
            <a:ext cx="476480" cy="45835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0B39CCA-B09D-410C-899C-8BED1E550B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46" y="3616332"/>
            <a:ext cx="1753590" cy="1672280"/>
          </a:xfrm>
          <a:prstGeom prst="rect">
            <a:avLst/>
          </a:prstGeom>
        </p:spPr>
      </p:pic>
      <p:pic>
        <p:nvPicPr>
          <p:cNvPr id="29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CEF2118-4515-4673-893D-E9A786B79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9503" y="4041987"/>
            <a:ext cx="515809" cy="706167"/>
          </a:xfrm>
          <a:prstGeom prst="rect">
            <a:avLst/>
          </a:prstGeom>
        </p:spPr>
      </p:pic>
      <p:pic>
        <p:nvPicPr>
          <p:cNvPr id="31" name="Image 3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09A9F92-4548-468C-A237-AD55F4BF82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32" y="4201447"/>
            <a:ext cx="458354" cy="268094"/>
          </a:xfrm>
          <a:prstGeom prst="rect">
            <a:avLst/>
          </a:prstGeom>
        </p:spPr>
      </p:pic>
      <p:sp>
        <p:nvSpPr>
          <p:cNvPr id="34" name="Flèche : chevron 33">
            <a:extLst>
              <a:ext uri="{FF2B5EF4-FFF2-40B4-BE49-F238E27FC236}">
                <a16:creationId xmlns:a16="http://schemas.microsoft.com/office/drawing/2014/main" id="{F95DAEFD-4775-4747-BBC5-A848C5E6F0DB}"/>
              </a:ext>
            </a:extLst>
          </p:cNvPr>
          <p:cNvSpPr/>
          <p:nvPr/>
        </p:nvSpPr>
        <p:spPr>
          <a:xfrm rot="16200000">
            <a:off x="5719383" y="5118099"/>
            <a:ext cx="628054" cy="28575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 : chevron 34">
            <a:extLst>
              <a:ext uri="{FF2B5EF4-FFF2-40B4-BE49-F238E27FC236}">
                <a16:creationId xmlns:a16="http://schemas.microsoft.com/office/drawing/2014/main" id="{C06FA172-F2EC-46DD-8912-6113731ED0FE}"/>
              </a:ext>
            </a:extLst>
          </p:cNvPr>
          <p:cNvSpPr/>
          <p:nvPr/>
        </p:nvSpPr>
        <p:spPr>
          <a:xfrm rot="17816883">
            <a:off x="5284523" y="5092005"/>
            <a:ext cx="628054" cy="28575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Flèche : chevron 35">
            <a:extLst>
              <a:ext uri="{FF2B5EF4-FFF2-40B4-BE49-F238E27FC236}">
                <a16:creationId xmlns:a16="http://schemas.microsoft.com/office/drawing/2014/main" id="{0C184B7D-075B-48D3-9ECE-28D5F8EBACBC}"/>
              </a:ext>
            </a:extLst>
          </p:cNvPr>
          <p:cNvSpPr/>
          <p:nvPr/>
        </p:nvSpPr>
        <p:spPr>
          <a:xfrm rot="14660431">
            <a:off x="6139268" y="5063402"/>
            <a:ext cx="628054" cy="28575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7" name="Image 36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041D2814-851A-4826-9582-AD48731BE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0641">
            <a:off x="6030469" y="5673011"/>
            <a:ext cx="476480" cy="458353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B40F467-1A69-46B0-A353-1A27BAC58CE0}"/>
              </a:ext>
            </a:extLst>
          </p:cNvPr>
          <p:cNvSpPr txBox="1"/>
          <p:nvPr/>
        </p:nvSpPr>
        <p:spPr>
          <a:xfrm>
            <a:off x="1079112" y="4201447"/>
            <a:ext cx="1666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Antibody-Dependant</a:t>
            </a:r>
            <a:r>
              <a:rPr lang="fr-FR" dirty="0"/>
              <a:t> Cellular </a:t>
            </a:r>
            <a:r>
              <a:rPr lang="fr-FR" dirty="0" err="1"/>
              <a:t>Cytotoxicity</a:t>
            </a:r>
            <a:r>
              <a:rPr lang="fr-FR" dirty="0"/>
              <a:t> (ADCC)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8794290-DD8D-4D2D-BEEE-D40A8A5A4ED9}"/>
              </a:ext>
            </a:extLst>
          </p:cNvPr>
          <p:cNvSpPr txBox="1"/>
          <p:nvPr/>
        </p:nvSpPr>
        <p:spPr>
          <a:xfrm>
            <a:off x="4914094" y="929399"/>
            <a:ext cx="360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Complement</a:t>
            </a:r>
            <a:r>
              <a:rPr lang="fr-FR" dirty="0"/>
              <a:t> </a:t>
            </a:r>
            <a:r>
              <a:rPr lang="fr-FR" dirty="0" err="1"/>
              <a:t>Dependant</a:t>
            </a:r>
            <a:r>
              <a:rPr lang="fr-FR" dirty="0"/>
              <a:t> </a:t>
            </a:r>
            <a:r>
              <a:rPr lang="fr-FR" dirty="0" err="1"/>
              <a:t>Cytotoxicity</a:t>
            </a:r>
            <a:r>
              <a:rPr lang="fr-FR" dirty="0"/>
              <a:t> (CDC)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9896FF9-F1B4-4D42-BF0B-37188DBA7372}"/>
              </a:ext>
            </a:extLst>
          </p:cNvPr>
          <p:cNvSpPr txBox="1"/>
          <p:nvPr/>
        </p:nvSpPr>
        <p:spPr>
          <a:xfrm>
            <a:off x="1721134" y="1632337"/>
            <a:ext cx="204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 vecteur de </a:t>
            </a:r>
            <a:r>
              <a:rPr lang="fr-FR" dirty="0" err="1"/>
              <a:t>radiomédicament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CDC47D7-3310-4828-8215-4676890CC6C0}"/>
              </a:ext>
            </a:extLst>
          </p:cNvPr>
          <p:cNvSpPr txBox="1"/>
          <p:nvPr/>
        </p:nvSpPr>
        <p:spPr>
          <a:xfrm>
            <a:off x="8613245" y="1512401"/>
            <a:ext cx="204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 vecteur de </a:t>
            </a:r>
            <a:r>
              <a:rPr lang="fr-FR" dirty="0" err="1"/>
              <a:t>chimiomédicament</a:t>
            </a:r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2A7B3A5-D5EC-4090-823C-4A29718E5475}"/>
              </a:ext>
            </a:extLst>
          </p:cNvPr>
          <p:cNvSpPr txBox="1"/>
          <p:nvPr/>
        </p:nvSpPr>
        <p:spPr>
          <a:xfrm>
            <a:off x="8844839" y="2809575"/>
            <a:ext cx="349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 de fusion pour mise en contact cellule immunitaire - cible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FCA0896-6ED3-4C28-879F-AEB11DCE4823}"/>
              </a:ext>
            </a:extLst>
          </p:cNvPr>
          <p:cNvSpPr txBox="1"/>
          <p:nvPr/>
        </p:nvSpPr>
        <p:spPr>
          <a:xfrm>
            <a:off x="6590786" y="5566186"/>
            <a:ext cx="568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 anti facteur de survie, anti facteur de croissance, anti protéine d’adhésion, anti facteurs d’angiogenèse… </a:t>
            </a:r>
          </a:p>
        </p:txBody>
      </p:sp>
    </p:spTree>
    <p:extLst>
      <p:ext uri="{BB962C8B-B14F-4D97-AF65-F5344CB8AC3E}">
        <p14:creationId xmlns:p14="http://schemas.microsoft.com/office/powerpoint/2010/main" val="2311513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23805C1-B425-42FC-9D79-41095C34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35" y="2766218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957020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8D47B1C-91BC-41C4-8AAD-46D0582F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5C4460-0096-4BF7-8FB5-25205E6B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Cours d’immunologie des Pr </a:t>
            </a:r>
            <a:r>
              <a:rPr lang="fr-FR" dirty="0" err="1"/>
              <a:t>Labalette</a:t>
            </a:r>
            <a:r>
              <a:rPr lang="fr-FR" dirty="0"/>
              <a:t>, </a:t>
            </a:r>
            <a:r>
              <a:rPr lang="fr-FR" dirty="0" err="1"/>
              <a:t>Dubucquoi</a:t>
            </a:r>
            <a:r>
              <a:rPr lang="fr-FR" dirty="0"/>
              <a:t> et Lefevre – Faculté de Médecine de Lille</a:t>
            </a:r>
          </a:p>
          <a:p>
            <a:r>
              <a:rPr lang="fr-FR" dirty="0"/>
              <a:t>Nature </a:t>
            </a:r>
            <a:r>
              <a:rPr lang="fr-FR" dirty="0" err="1"/>
              <a:t>Reviews</a:t>
            </a:r>
            <a:r>
              <a:rPr lang="fr-FR" dirty="0"/>
              <a:t> </a:t>
            </a:r>
            <a:r>
              <a:rPr lang="fr-FR" dirty="0" err="1"/>
              <a:t>Immunology</a:t>
            </a:r>
            <a:endParaRPr lang="fr-FR" dirty="0"/>
          </a:p>
          <a:p>
            <a:r>
              <a:rPr lang="fr-FR" dirty="0"/>
              <a:t>Les CAR T </a:t>
            </a:r>
            <a:r>
              <a:rPr lang="fr-FR" dirty="0" err="1"/>
              <a:t>cells</a:t>
            </a:r>
            <a:r>
              <a:rPr lang="fr-FR" dirty="0"/>
              <a:t>, Pr Catherine </a:t>
            </a:r>
            <a:r>
              <a:rPr lang="fr-FR" dirty="0" err="1"/>
              <a:t>Thieblemont</a:t>
            </a:r>
            <a:r>
              <a:rPr lang="fr-FR" dirty="0"/>
              <a:t>, chef du service d’Hématologie de l’Hôpital Saint-Louis à Paris.</a:t>
            </a:r>
          </a:p>
          <a:p>
            <a:r>
              <a:rPr lang="fr-FR" dirty="0"/>
              <a:t>Clinicaltrials.gov</a:t>
            </a:r>
          </a:p>
          <a:p>
            <a:r>
              <a:rPr lang="fr-FR" dirty="0"/>
              <a:t>Dr Ali ABBAS : otite moyenne externe</a:t>
            </a:r>
          </a:p>
          <a:p>
            <a:r>
              <a:rPr lang="fr-FR" dirty="0"/>
              <a:t>VIDAL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86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ite">
            <a:extLst>
              <a:ext uri="{FF2B5EF4-FFF2-40B4-BE49-F238E27FC236}">
                <a16:creationId xmlns:a16="http://schemas.microsoft.com/office/drawing/2014/main" id="{3ABB77EA-6843-4C0F-844B-C27806DA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20" y="607060"/>
            <a:ext cx="6410960" cy="48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3B94A69-02A8-481E-B59C-880A00667C98}"/>
              </a:ext>
            </a:extLst>
          </p:cNvPr>
          <p:cNvSpPr txBox="1"/>
          <p:nvPr/>
        </p:nvSpPr>
        <p:spPr>
          <a:xfrm>
            <a:off x="6604000" y="5045947"/>
            <a:ext cx="175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 Ali ABBAS</a:t>
            </a:r>
          </a:p>
        </p:txBody>
      </p:sp>
    </p:spTree>
    <p:extLst>
      <p:ext uri="{BB962C8B-B14F-4D97-AF65-F5344CB8AC3E}">
        <p14:creationId xmlns:p14="http://schemas.microsoft.com/office/powerpoint/2010/main" val="3649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CCA37-291F-4429-BD6C-9F492CE79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975"/>
            <a:ext cx="10515600" cy="561498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FR" dirty="0"/>
              <a:t>Sa mère vous demande alors : </a:t>
            </a:r>
          </a:p>
          <a:p>
            <a:pPr marL="0" indent="0" algn="ctr">
              <a:buNone/>
            </a:pPr>
            <a:r>
              <a:rPr lang="fr-FR" dirty="0"/>
              <a:t>« Mais docteur, pourquoi fait-il autant d’infections ? »</a:t>
            </a:r>
          </a:p>
        </p:txBody>
      </p:sp>
    </p:spTree>
    <p:extLst>
      <p:ext uri="{BB962C8B-B14F-4D97-AF65-F5344CB8AC3E}">
        <p14:creationId xmlns:p14="http://schemas.microsoft.com/office/powerpoint/2010/main" val="347526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F6516-A1EC-49C2-A3FB-681DA85B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Rappels sur le système immunitaire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0E57ED-C255-484B-8D2B-D58EC2584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Système visant à prémunir, résoudre et réparer les lésions de l’organisme </a:t>
            </a:r>
          </a:p>
          <a:p>
            <a:pPr marL="0" indent="0">
              <a:buNone/>
            </a:pPr>
            <a:r>
              <a:rPr lang="fr-FR" dirty="0"/>
              <a:t>Classiquement composé de 3 grandes barrières : </a:t>
            </a:r>
          </a:p>
          <a:p>
            <a:pPr>
              <a:buFontTx/>
              <a:buChar char="-"/>
            </a:pPr>
            <a:r>
              <a:rPr lang="fr-FR" dirty="0"/>
              <a:t>L’immunité naturelle</a:t>
            </a:r>
          </a:p>
          <a:p>
            <a:pPr>
              <a:buFontTx/>
              <a:buChar char="-"/>
            </a:pPr>
            <a:r>
              <a:rPr lang="fr-FR" dirty="0"/>
              <a:t>L’immunité innée</a:t>
            </a:r>
          </a:p>
          <a:p>
            <a:pPr>
              <a:buFontTx/>
              <a:buChar char="-"/>
            </a:pPr>
            <a:r>
              <a:rPr lang="fr-FR" dirty="0"/>
              <a:t>L’immunité adaptative</a:t>
            </a:r>
          </a:p>
          <a:p>
            <a:pPr marL="0" indent="0">
              <a:buNone/>
            </a:pPr>
            <a:r>
              <a:rPr lang="fr-FR" dirty="0"/>
              <a:t>Chacune composée d’effecteurs cellulaires et humoraux </a:t>
            </a:r>
          </a:p>
        </p:txBody>
      </p:sp>
    </p:spTree>
    <p:extLst>
      <p:ext uri="{BB962C8B-B14F-4D97-AF65-F5344CB8AC3E}">
        <p14:creationId xmlns:p14="http://schemas.microsoft.com/office/powerpoint/2010/main" val="18752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9D276-9BE9-4BAB-8BD0-EDD64ED15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A9800-D6BE-4B89-9299-7D5E21A73AAC}"/>
              </a:ext>
            </a:extLst>
          </p:cNvPr>
          <p:cNvSpPr/>
          <p:nvPr/>
        </p:nvSpPr>
        <p:spPr>
          <a:xfrm>
            <a:off x="0" y="2175308"/>
            <a:ext cx="12192000" cy="1925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43419-EBFA-4DE1-B156-9864C7F0B282}"/>
              </a:ext>
            </a:extLst>
          </p:cNvPr>
          <p:cNvSpPr/>
          <p:nvPr/>
        </p:nvSpPr>
        <p:spPr>
          <a:xfrm>
            <a:off x="0" y="2367814"/>
            <a:ext cx="12192000" cy="449018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84CBEB6-8D78-487D-A73E-0474D100496A}"/>
              </a:ext>
            </a:extLst>
          </p:cNvPr>
          <p:cNvSpPr/>
          <p:nvPr/>
        </p:nvSpPr>
        <p:spPr>
          <a:xfrm>
            <a:off x="0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E9063C-A18D-487B-A4F7-4AA3968114D5}"/>
              </a:ext>
            </a:extLst>
          </p:cNvPr>
          <p:cNvSpPr/>
          <p:nvPr/>
        </p:nvSpPr>
        <p:spPr>
          <a:xfrm>
            <a:off x="673768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F4E3A61-A36E-4E95-A231-E51A73EC26F4}"/>
              </a:ext>
            </a:extLst>
          </p:cNvPr>
          <p:cNvSpPr/>
          <p:nvPr/>
        </p:nvSpPr>
        <p:spPr>
          <a:xfrm>
            <a:off x="1347536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62C1956-D82B-49A6-920B-5BBD3034ED3B}"/>
              </a:ext>
            </a:extLst>
          </p:cNvPr>
          <p:cNvSpPr/>
          <p:nvPr/>
        </p:nvSpPr>
        <p:spPr>
          <a:xfrm>
            <a:off x="2021304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8B632B9-34C8-48F8-AD55-82CD6FFA8BF2}"/>
              </a:ext>
            </a:extLst>
          </p:cNvPr>
          <p:cNvSpPr/>
          <p:nvPr/>
        </p:nvSpPr>
        <p:spPr>
          <a:xfrm>
            <a:off x="2695072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34B291-44D6-424B-A22E-FF7E25EE8187}"/>
              </a:ext>
            </a:extLst>
          </p:cNvPr>
          <p:cNvSpPr/>
          <p:nvPr/>
        </p:nvSpPr>
        <p:spPr>
          <a:xfrm>
            <a:off x="3368840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528222D-4FBB-41F5-946A-AE23B5EFF46B}"/>
              </a:ext>
            </a:extLst>
          </p:cNvPr>
          <p:cNvSpPr/>
          <p:nvPr/>
        </p:nvSpPr>
        <p:spPr>
          <a:xfrm>
            <a:off x="4042608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DA9C2F-6340-49D4-A5BF-6E00ABCE0AD8}"/>
              </a:ext>
            </a:extLst>
          </p:cNvPr>
          <p:cNvSpPr/>
          <p:nvPr/>
        </p:nvSpPr>
        <p:spPr>
          <a:xfrm>
            <a:off x="4716376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AADEFDA-F2DD-4DCA-93C5-B1D7EB1E9070}"/>
              </a:ext>
            </a:extLst>
          </p:cNvPr>
          <p:cNvSpPr/>
          <p:nvPr/>
        </p:nvSpPr>
        <p:spPr>
          <a:xfrm>
            <a:off x="5390144" y="1318651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C33FFFF-E3D8-4CFA-ABB5-6CBC6A56D037}"/>
              </a:ext>
            </a:extLst>
          </p:cNvPr>
          <p:cNvSpPr/>
          <p:nvPr/>
        </p:nvSpPr>
        <p:spPr>
          <a:xfrm>
            <a:off x="606391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BB43615-BC5C-4458-B6F8-3B91DEF44B8D}"/>
              </a:ext>
            </a:extLst>
          </p:cNvPr>
          <p:cNvSpPr/>
          <p:nvPr/>
        </p:nvSpPr>
        <p:spPr>
          <a:xfrm>
            <a:off x="6715225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CE77F1-AA09-4B6C-A8C0-3D58C86C838A}"/>
              </a:ext>
            </a:extLst>
          </p:cNvPr>
          <p:cNvSpPr/>
          <p:nvPr/>
        </p:nvSpPr>
        <p:spPr>
          <a:xfrm>
            <a:off x="738899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B8B7428-AC69-4AFC-8393-5E5D564681D9}"/>
              </a:ext>
            </a:extLst>
          </p:cNvPr>
          <p:cNvSpPr/>
          <p:nvPr/>
        </p:nvSpPr>
        <p:spPr>
          <a:xfrm>
            <a:off x="8062761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F4F41EA-78C2-4E12-BD88-A64C44A35953}"/>
              </a:ext>
            </a:extLst>
          </p:cNvPr>
          <p:cNvSpPr/>
          <p:nvPr/>
        </p:nvSpPr>
        <p:spPr>
          <a:xfrm>
            <a:off x="8752569" y="1318650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BA7C61E-C471-4AFB-B9C3-6096213F2D9B}"/>
              </a:ext>
            </a:extLst>
          </p:cNvPr>
          <p:cNvSpPr/>
          <p:nvPr/>
        </p:nvSpPr>
        <p:spPr>
          <a:xfrm>
            <a:off x="943275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777D16A-F1DA-4182-A269-D8FEBD76EC0E}"/>
              </a:ext>
            </a:extLst>
          </p:cNvPr>
          <p:cNvSpPr/>
          <p:nvPr/>
        </p:nvSpPr>
        <p:spPr>
          <a:xfrm>
            <a:off x="10112935" y="1318649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841F32F-70B6-4B44-8C0A-161D3AE1BE05}"/>
              </a:ext>
            </a:extLst>
          </p:cNvPr>
          <p:cNvSpPr/>
          <p:nvPr/>
        </p:nvSpPr>
        <p:spPr>
          <a:xfrm>
            <a:off x="10786702" y="1318648"/>
            <a:ext cx="731519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EF11FF-8904-4872-A80B-69F0D8A1DC6A}"/>
              </a:ext>
            </a:extLst>
          </p:cNvPr>
          <p:cNvSpPr/>
          <p:nvPr/>
        </p:nvSpPr>
        <p:spPr>
          <a:xfrm>
            <a:off x="11518227" y="1318647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DC27EF37-1E39-48EF-A4DF-9999B5A5DFF1}"/>
              </a:ext>
            </a:extLst>
          </p:cNvPr>
          <p:cNvSpPr/>
          <p:nvPr/>
        </p:nvSpPr>
        <p:spPr>
          <a:xfrm>
            <a:off x="18589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E8ACB4AA-6D57-4EEE-A9CF-9960F467CC6C}"/>
              </a:ext>
            </a:extLst>
          </p:cNvPr>
          <p:cNvSpPr/>
          <p:nvPr/>
        </p:nvSpPr>
        <p:spPr>
          <a:xfrm>
            <a:off x="39447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F1049C00-E1D8-4376-A35D-B41BB272BBC2}"/>
              </a:ext>
            </a:extLst>
          </p:cNvPr>
          <p:cNvSpPr/>
          <p:nvPr/>
        </p:nvSpPr>
        <p:spPr>
          <a:xfrm>
            <a:off x="5580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5BAB59E-1635-45C4-9F18-B11DFEAF7D31}"/>
              </a:ext>
            </a:extLst>
          </p:cNvPr>
          <p:cNvSpPr/>
          <p:nvPr/>
        </p:nvSpPr>
        <p:spPr>
          <a:xfrm>
            <a:off x="798798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E0A2CE13-DC83-463E-B65E-FCC77EF4477F}"/>
              </a:ext>
            </a:extLst>
          </p:cNvPr>
          <p:cNvSpPr/>
          <p:nvPr/>
        </p:nvSpPr>
        <p:spPr>
          <a:xfrm>
            <a:off x="98141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E65CFEF0-BE64-4E7C-8641-FA86E02D66F3}"/>
              </a:ext>
            </a:extLst>
          </p:cNvPr>
          <p:cNvSpPr/>
          <p:nvPr/>
        </p:nvSpPr>
        <p:spPr>
          <a:xfrm>
            <a:off x="114209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E5ADC505-8148-48D2-9B61-6A08A59CF906}"/>
              </a:ext>
            </a:extLst>
          </p:cNvPr>
          <p:cNvSpPr/>
          <p:nvPr/>
        </p:nvSpPr>
        <p:spPr>
          <a:xfrm>
            <a:off x="1467753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70F4B70-8796-49D8-8ADA-3E6EB32002B2}"/>
              </a:ext>
            </a:extLst>
          </p:cNvPr>
          <p:cNvSpPr/>
          <p:nvPr/>
        </p:nvSpPr>
        <p:spPr>
          <a:xfrm>
            <a:off x="165066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912BC7B0-963D-4A37-A162-7766680924C1}"/>
              </a:ext>
            </a:extLst>
          </p:cNvPr>
          <p:cNvSpPr/>
          <p:nvPr/>
        </p:nvSpPr>
        <p:spPr>
          <a:xfrm>
            <a:off x="18319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9B5F4779-5C26-46DC-81F7-418833C30833}"/>
              </a:ext>
            </a:extLst>
          </p:cNvPr>
          <p:cNvSpPr/>
          <p:nvPr/>
        </p:nvSpPr>
        <p:spPr>
          <a:xfrm>
            <a:off x="214941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61BD79E4-9810-44C7-B459-52E3E22563B0}"/>
              </a:ext>
            </a:extLst>
          </p:cNvPr>
          <p:cNvSpPr/>
          <p:nvPr/>
        </p:nvSpPr>
        <p:spPr>
          <a:xfrm>
            <a:off x="2302002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459200AA-7ECE-4EC7-A177-95DAB8BAF5DC}"/>
              </a:ext>
            </a:extLst>
          </p:cNvPr>
          <p:cNvSpPr/>
          <p:nvPr/>
        </p:nvSpPr>
        <p:spPr>
          <a:xfrm>
            <a:off x="2472875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6E055878-500B-4901-94D1-5968BD4D2719}"/>
              </a:ext>
            </a:extLst>
          </p:cNvPr>
          <p:cNvSpPr/>
          <p:nvPr/>
        </p:nvSpPr>
        <p:spPr>
          <a:xfrm>
            <a:off x="2789557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CAF2052-7CD0-45BF-9A99-50C34CBDDBFB}"/>
              </a:ext>
            </a:extLst>
          </p:cNvPr>
          <p:cNvSpPr/>
          <p:nvPr/>
        </p:nvSpPr>
        <p:spPr>
          <a:xfrm>
            <a:off x="294263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C2F965AC-A567-4452-B89B-6CD38FEE0B3D}"/>
              </a:ext>
            </a:extLst>
          </p:cNvPr>
          <p:cNvSpPr/>
          <p:nvPr/>
        </p:nvSpPr>
        <p:spPr>
          <a:xfrm>
            <a:off x="3134555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B03797C-5EAA-4DCE-B59F-49F91AC4A641}"/>
              </a:ext>
            </a:extLst>
          </p:cNvPr>
          <p:cNvSpPr/>
          <p:nvPr/>
        </p:nvSpPr>
        <p:spPr>
          <a:xfrm>
            <a:off x="3480354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50596FDD-ED58-4C8D-9502-65456197AFFC}"/>
              </a:ext>
            </a:extLst>
          </p:cNvPr>
          <p:cNvSpPr/>
          <p:nvPr/>
        </p:nvSpPr>
        <p:spPr>
          <a:xfrm>
            <a:off x="367214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B92601CE-0350-49EC-B7A7-969133743019}"/>
              </a:ext>
            </a:extLst>
          </p:cNvPr>
          <p:cNvSpPr/>
          <p:nvPr/>
        </p:nvSpPr>
        <p:spPr>
          <a:xfrm>
            <a:off x="3862928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D193C46-ADD7-41BA-A5DF-35A096DBB405}"/>
              </a:ext>
            </a:extLst>
          </p:cNvPr>
          <p:cNvSpPr/>
          <p:nvPr/>
        </p:nvSpPr>
        <p:spPr>
          <a:xfrm>
            <a:off x="4150019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62D219DB-C898-4D80-883F-F14051253815}"/>
              </a:ext>
            </a:extLst>
          </p:cNvPr>
          <p:cNvSpPr/>
          <p:nvPr/>
        </p:nvSpPr>
        <p:spPr>
          <a:xfrm>
            <a:off x="4331262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6A625B9-716D-469B-9B63-887AD5346B65}"/>
              </a:ext>
            </a:extLst>
          </p:cNvPr>
          <p:cNvSpPr/>
          <p:nvPr/>
        </p:nvSpPr>
        <p:spPr>
          <a:xfrm>
            <a:off x="4502937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E8F7906B-1C29-4453-9C6B-54C19C406E6F}"/>
              </a:ext>
            </a:extLst>
          </p:cNvPr>
          <p:cNvSpPr/>
          <p:nvPr/>
        </p:nvSpPr>
        <p:spPr>
          <a:xfrm>
            <a:off x="4857958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54B4485E-E513-4EA2-B6C9-6C22ADF8E7A4}"/>
              </a:ext>
            </a:extLst>
          </p:cNvPr>
          <p:cNvSpPr/>
          <p:nvPr/>
        </p:nvSpPr>
        <p:spPr>
          <a:xfrm>
            <a:off x="5058071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FFA9EDB7-79E1-4F5F-A10B-19EC7FB6528A}"/>
              </a:ext>
            </a:extLst>
          </p:cNvPr>
          <p:cNvSpPr/>
          <p:nvPr/>
        </p:nvSpPr>
        <p:spPr>
          <a:xfrm>
            <a:off x="5201257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64A38A85-BAC3-4F34-AC39-5A95CDB184ED}"/>
              </a:ext>
            </a:extLst>
          </p:cNvPr>
          <p:cNvSpPr/>
          <p:nvPr/>
        </p:nvSpPr>
        <p:spPr>
          <a:xfrm>
            <a:off x="5508316" y="91439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CE6E6D3C-CFEB-497E-8E5B-38B519DCEC66}"/>
              </a:ext>
            </a:extLst>
          </p:cNvPr>
          <p:cNvSpPr/>
          <p:nvPr/>
        </p:nvSpPr>
        <p:spPr>
          <a:xfrm>
            <a:off x="5669586" y="91439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458C5301-641D-4790-9B6E-D8AC42E05CF6}"/>
              </a:ext>
            </a:extLst>
          </p:cNvPr>
          <p:cNvSpPr/>
          <p:nvPr/>
        </p:nvSpPr>
        <p:spPr>
          <a:xfrm>
            <a:off x="5861012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FAA0643C-44A5-4ED5-8A92-18B268B6F7D5}"/>
              </a:ext>
            </a:extLst>
          </p:cNvPr>
          <p:cNvSpPr/>
          <p:nvPr/>
        </p:nvSpPr>
        <p:spPr>
          <a:xfrm>
            <a:off x="6177207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AA8EE4FD-F500-462E-8C62-076DAB23AA68}"/>
              </a:ext>
            </a:extLst>
          </p:cNvPr>
          <p:cNvSpPr/>
          <p:nvPr/>
        </p:nvSpPr>
        <p:spPr>
          <a:xfrm>
            <a:off x="6339478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1A685762-539A-448C-8583-5901BD20E8AF}"/>
              </a:ext>
            </a:extLst>
          </p:cNvPr>
          <p:cNvSpPr/>
          <p:nvPr/>
        </p:nvSpPr>
        <p:spPr>
          <a:xfrm>
            <a:off x="6540296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4994438-58DF-4046-83CE-310481A2AB4D}"/>
              </a:ext>
            </a:extLst>
          </p:cNvPr>
          <p:cNvSpPr/>
          <p:nvPr/>
        </p:nvSpPr>
        <p:spPr>
          <a:xfrm>
            <a:off x="6828520" y="93845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AC52D6A9-DC9F-48C8-B23E-E0D6BA3420D1}"/>
              </a:ext>
            </a:extLst>
          </p:cNvPr>
          <p:cNvSpPr/>
          <p:nvPr/>
        </p:nvSpPr>
        <p:spPr>
          <a:xfrm>
            <a:off x="7039614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3F8D7C12-40DA-4D9F-A277-DBCCD0DE2C1F}"/>
              </a:ext>
            </a:extLst>
          </p:cNvPr>
          <p:cNvSpPr/>
          <p:nvPr/>
        </p:nvSpPr>
        <p:spPr>
          <a:xfrm>
            <a:off x="7201422" y="9264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B6762E4E-C085-458F-98D7-37D8F64DE972}"/>
              </a:ext>
            </a:extLst>
          </p:cNvPr>
          <p:cNvSpPr/>
          <p:nvPr/>
        </p:nvSpPr>
        <p:spPr>
          <a:xfrm>
            <a:off x="750615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049C3184-5AFB-48A0-888D-C644F28121A5}"/>
              </a:ext>
            </a:extLst>
          </p:cNvPr>
          <p:cNvSpPr/>
          <p:nvPr/>
        </p:nvSpPr>
        <p:spPr>
          <a:xfrm>
            <a:off x="7670258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359D966D-81E0-4F20-A2FD-A203A341207C}"/>
              </a:ext>
            </a:extLst>
          </p:cNvPr>
          <p:cNvSpPr/>
          <p:nvPr/>
        </p:nvSpPr>
        <p:spPr>
          <a:xfrm>
            <a:off x="783269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15A93D92-EB5D-4E1B-999A-A1A988DEFD0E}"/>
              </a:ext>
            </a:extLst>
          </p:cNvPr>
          <p:cNvSpPr/>
          <p:nvPr/>
        </p:nvSpPr>
        <p:spPr>
          <a:xfrm>
            <a:off x="8207214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506F74FC-682E-4A75-A1A4-A7CBA4C9B9B5}"/>
              </a:ext>
            </a:extLst>
          </p:cNvPr>
          <p:cNvSpPr/>
          <p:nvPr/>
        </p:nvSpPr>
        <p:spPr>
          <a:xfrm>
            <a:off x="836007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558767FD-BE65-46B9-AF5A-3042FE534DFD}"/>
              </a:ext>
            </a:extLst>
          </p:cNvPr>
          <p:cNvSpPr/>
          <p:nvPr/>
        </p:nvSpPr>
        <p:spPr>
          <a:xfrm>
            <a:off x="8531601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60ECE8D-D581-47F6-9522-988C3FE6510E}"/>
              </a:ext>
            </a:extLst>
          </p:cNvPr>
          <p:cNvSpPr/>
          <p:nvPr/>
        </p:nvSpPr>
        <p:spPr>
          <a:xfrm>
            <a:off x="8866655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C20AD0A4-3DDA-48B2-8DA3-314B77FD9F22}"/>
              </a:ext>
            </a:extLst>
          </p:cNvPr>
          <p:cNvSpPr/>
          <p:nvPr/>
        </p:nvSpPr>
        <p:spPr>
          <a:xfrm>
            <a:off x="904905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222CA520-D8AC-4F53-B4F2-17225861C646}"/>
              </a:ext>
            </a:extLst>
          </p:cNvPr>
          <p:cNvSpPr/>
          <p:nvPr/>
        </p:nvSpPr>
        <p:spPr>
          <a:xfrm>
            <a:off x="9231461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D89CF8C-5C82-4758-BE8D-C87856BDF8E8}"/>
              </a:ext>
            </a:extLst>
          </p:cNvPr>
          <p:cNvSpPr/>
          <p:nvPr/>
        </p:nvSpPr>
        <p:spPr>
          <a:xfrm>
            <a:off x="9517907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7B0CF34-E0B1-47B2-88D8-29C876F2ABBC}"/>
              </a:ext>
            </a:extLst>
          </p:cNvPr>
          <p:cNvSpPr/>
          <p:nvPr/>
        </p:nvSpPr>
        <p:spPr>
          <a:xfrm>
            <a:off x="9699790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42B470F2-986A-4BA9-BB57-CCAD8F3F2E82}"/>
              </a:ext>
            </a:extLst>
          </p:cNvPr>
          <p:cNvSpPr/>
          <p:nvPr/>
        </p:nvSpPr>
        <p:spPr>
          <a:xfrm>
            <a:off x="988114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A45DEE19-C642-45A8-AF8B-87E119934D81}"/>
              </a:ext>
            </a:extLst>
          </p:cNvPr>
          <p:cNvSpPr/>
          <p:nvPr/>
        </p:nvSpPr>
        <p:spPr>
          <a:xfrm>
            <a:off x="1022470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1D41BA7-B58C-46EE-932F-79F3D714E280}"/>
              </a:ext>
            </a:extLst>
          </p:cNvPr>
          <p:cNvSpPr/>
          <p:nvPr/>
        </p:nvSpPr>
        <p:spPr>
          <a:xfrm>
            <a:off x="10406228" y="92642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092A53FE-04C0-429B-801B-1F98CBCD2350}"/>
              </a:ext>
            </a:extLst>
          </p:cNvPr>
          <p:cNvSpPr/>
          <p:nvPr/>
        </p:nvSpPr>
        <p:spPr>
          <a:xfrm>
            <a:off x="10587479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928E5F40-3967-4CD1-AB91-4E80558A43D1}"/>
              </a:ext>
            </a:extLst>
          </p:cNvPr>
          <p:cNvSpPr/>
          <p:nvPr/>
        </p:nvSpPr>
        <p:spPr>
          <a:xfrm>
            <a:off x="1091679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25F69DAD-E2A8-4B1C-8461-AFB5CBCA018D}"/>
              </a:ext>
            </a:extLst>
          </p:cNvPr>
          <p:cNvSpPr/>
          <p:nvPr/>
        </p:nvSpPr>
        <p:spPr>
          <a:xfrm>
            <a:off x="11098045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32CA9CC5-D486-4FDD-BFA2-6107203838DE}"/>
              </a:ext>
            </a:extLst>
          </p:cNvPr>
          <p:cNvSpPr/>
          <p:nvPr/>
        </p:nvSpPr>
        <p:spPr>
          <a:xfrm>
            <a:off x="11260171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E4309E7F-A3E2-4390-B7CC-38FFF94B2C1B}"/>
              </a:ext>
            </a:extLst>
          </p:cNvPr>
          <p:cNvSpPr/>
          <p:nvPr/>
        </p:nvSpPr>
        <p:spPr>
          <a:xfrm>
            <a:off x="11595365" y="92642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25C9F593-A503-4B10-974E-C57195ACC5BF}"/>
              </a:ext>
            </a:extLst>
          </p:cNvPr>
          <p:cNvSpPr/>
          <p:nvPr/>
        </p:nvSpPr>
        <p:spPr>
          <a:xfrm>
            <a:off x="11765599" y="92642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862DF16B-50F6-4C74-A77E-D0BBE2520811}"/>
              </a:ext>
            </a:extLst>
          </p:cNvPr>
          <p:cNvSpPr/>
          <p:nvPr/>
        </p:nvSpPr>
        <p:spPr>
          <a:xfrm>
            <a:off x="11946525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6BFC09FB-5C65-4BAA-B639-CEEC62A7F9F1}"/>
              </a:ext>
            </a:extLst>
          </p:cNvPr>
          <p:cNvSpPr/>
          <p:nvPr/>
        </p:nvSpPr>
        <p:spPr>
          <a:xfrm>
            <a:off x="0" y="375385"/>
            <a:ext cx="12192000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Cylindre 85">
            <a:extLst>
              <a:ext uri="{FF2B5EF4-FFF2-40B4-BE49-F238E27FC236}">
                <a16:creationId xmlns:a16="http://schemas.microsoft.com/office/drawing/2014/main" id="{6827A5C0-AF65-4C47-81DC-D21B946BF47F}"/>
              </a:ext>
            </a:extLst>
          </p:cNvPr>
          <p:cNvSpPr/>
          <p:nvPr/>
        </p:nvSpPr>
        <p:spPr>
          <a:xfrm rot="16200000">
            <a:off x="11548881" y="3224677"/>
            <a:ext cx="510566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Cylindre 86">
            <a:extLst>
              <a:ext uri="{FF2B5EF4-FFF2-40B4-BE49-F238E27FC236}">
                <a16:creationId xmlns:a16="http://schemas.microsoft.com/office/drawing/2014/main" id="{2DEB9549-AB92-4794-93FB-A66593E2DDE2}"/>
              </a:ext>
            </a:extLst>
          </p:cNvPr>
          <p:cNvSpPr/>
          <p:nvPr/>
        </p:nvSpPr>
        <p:spPr>
          <a:xfrm rot="16200000">
            <a:off x="11548881" y="4879781"/>
            <a:ext cx="510566" cy="914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986BBB34-CB26-4160-8422-9F730FC30D4A}"/>
              </a:ext>
            </a:extLst>
          </p:cNvPr>
          <p:cNvSpPr/>
          <p:nvPr/>
        </p:nvSpPr>
        <p:spPr>
          <a:xfrm>
            <a:off x="10955359" y="4340978"/>
            <a:ext cx="510566" cy="126092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ylindre 87">
            <a:extLst>
              <a:ext uri="{FF2B5EF4-FFF2-40B4-BE49-F238E27FC236}">
                <a16:creationId xmlns:a16="http://schemas.microsoft.com/office/drawing/2014/main" id="{523BFEF5-3724-4DE5-9993-D8E071055D4A}"/>
              </a:ext>
            </a:extLst>
          </p:cNvPr>
          <p:cNvSpPr/>
          <p:nvPr/>
        </p:nvSpPr>
        <p:spPr>
          <a:xfrm>
            <a:off x="10955359" y="3411927"/>
            <a:ext cx="510566" cy="10734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ylindre 89">
            <a:extLst>
              <a:ext uri="{FF2B5EF4-FFF2-40B4-BE49-F238E27FC236}">
                <a16:creationId xmlns:a16="http://schemas.microsoft.com/office/drawing/2014/main" id="{E80AAB98-C306-4D3C-8E6D-A1E579BDF433}"/>
              </a:ext>
            </a:extLst>
          </p:cNvPr>
          <p:cNvSpPr/>
          <p:nvPr/>
        </p:nvSpPr>
        <p:spPr>
          <a:xfrm rot="16200000">
            <a:off x="11343796" y="2259853"/>
            <a:ext cx="510566" cy="126092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8" name="Picture 8" descr="Dendrite : images, photos et images vectorielles de stock | Shutterstock">
            <a:extLst>
              <a:ext uri="{FF2B5EF4-FFF2-40B4-BE49-F238E27FC236}">
                <a16:creationId xmlns:a16="http://schemas.microsoft.com/office/drawing/2014/main" id="{CED61436-7585-4FD9-9095-17AF0331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796">
            <a:off x="10291704" y="4802502"/>
            <a:ext cx="4200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A1E8C533-F80C-468B-B8CE-AA0C58637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6" y="4438492"/>
            <a:ext cx="1065402" cy="1135434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D07F04F8-D7D1-45B4-A108-DAE6E7DCE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7" y="3209633"/>
            <a:ext cx="1079409" cy="1150361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7986C377-903C-49C0-A8BF-FECEA5AF3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" y="4396257"/>
            <a:ext cx="1079408" cy="1150361"/>
          </a:xfrm>
          <a:prstGeom prst="rect">
            <a:avLst/>
          </a:prstGeom>
        </p:spPr>
      </p:pic>
      <p:pic>
        <p:nvPicPr>
          <p:cNvPr id="127" name="Graphique 126" descr="Microbe avec un remplissage uni">
            <a:extLst>
              <a:ext uri="{FF2B5EF4-FFF2-40B4-BE49-F238E27FC236}">
                <a16:creationId xmlns:a16="http://schemas.microsoft.com/office/drawing/2014/main" id="{4C6B5AB6-1429-436E-BCD8-38FB5DBD6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042" y="-28883"/>
            <a:ext cx="572750" cy="572750"/>
          </a:xfrm>
          <a:prstGeom prst="rect">
            <a:avLst/>
          </a:prstGeom>
        </p:spPr>
      </p:pic>
      <p:pic>
        <p:nvPicPr>
          <p:cNvPr id="128" name="Graphique 127" descr="Microbe avec un remplissage uni">
            <a:extLst>
              <a:ext uri="{FF2B5EF4-FFF2-40B4-BE49-F238E27FC236}">
                <a16:creationId xmlns:a16="http://schemas.microsoft.com/office/drawing/2014/main" id="{9703CB3B-C867-4E8E-B800-86435867B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1333" y="13672"/>
            <a:ext cx="572750" cy="572750"/>
          </a:xfrm>
          <a:prstGeom prst="rect">
            <a:avLst/>
          </a:prstGeom>
        </p:spPr>
      </p:pic>
      <p:pic>
        <p:nvPicPr>
          <p:cNvPr id="129" name="Graphique 128" descr="Microbe avec un remplissage uni">
            <a:extLst>
              <a:ext uri="{FF2B5EF4-FFF2-40B4-BE49-F238E27FC236}">
                <a16:creationId xmlns:a16="http://schemas.microsoft.com/office/drawing/2014/main" id="{80E5BA19-7BA0-4AD5-9A70-3420160FE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4734" y="50450"/>
            <a:ext cx="572750" cy="572750"/>
          </a:xfrm>
          <a:prstGeom prst="rect">
            <a:avLst/>
          </a:prstGeom>
        </p:spPr>
      </p:pic>
      <p:pic>
        <p:nvPicPr>
          <p:cNvPr id="130" name="Graphique 129" descr="Microbe avec un remplissage uni">
            <a:extLst>
              <a:ext uri="{FF2B5EF4-FFF2-40B4-BE49-F238E27FC236}">
                <a16:creationId xmlns:a16="http://schemas.microsoft.com/office/drawing/2014/main" id="{4461E1A1-FEB4-4CC9-9635-3E4B26A45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8029" y="40827"/>
            <a:ext cx="572750" cy="572750"/>
          </a:xfrm>
          <a:prstGeom prst="rect">
            <a:avLst/>
          </a:prstGeom>
        </p:spPr>
      </p:pic>
      <p:pic>
        <p:nvPicPr>
          <p:cNvPr id="131" name="Graphique 130" descr="Microbe avec un remplissage uni">
            <a:extLst>
              <a:ext uri="{FF2B5EF4-FFF2-40B4-BE49-F238E27FC236}">
                <a16:creationId xmlns:a16="http://schemas.microsoft.com/office/drawing/2014/main" id="{88A8805F-0079-4120-9646-F2EDF8478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2300" y="69380"/>
            <a:ext cx="572750" cy="572750"/>
          </a:xfrm>
          <a:prstGeom prst="rect">
            <a:avLst/>
          </a:prstGeom>
        </p:spPr>
      </p:pic>
      <p:pic>
        <p:nvPicPr>
          <p:cNvPr id="132" name="Graphique 131" descr="Microbe avec un remplissage uni">
            <a:extLst>
              <a:ext uri="{FF2B5EF4-FFF2-40B4-BE49-F238E27FC236}">
                <a16:creationId xmlns:a16="http://schemas.microsoft.com/office/drawing/2014/main" id="{24BE32F1-30C1-4DC8-ACBC-1EBFBE5A6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4421" y="61278"/>
            <a:ext cx="572750" cy="572750"/>
          </a:xfrm>
          <a:prstGeom prst="rect">
            <a:avLst/>
          </a:prstGeom>
        </p:spPr>
      </p:pic>
      <p:pic>
        <p:nvPicPr>
          <p:cNvPr id="133" name="Graphique 132" descr="Microbe avec un remplissage uni">
            <a:extLst>
              <a:ext uri="{FF2B5EF4-FFF2-40B4-BE49-F238E27FC236}">
                <a16:creationId xmlns:a16="http://schemas.microsoft.com/office/drawing/2014/main" id="{1D8D48F7-2F30-4B69-B91A-8BDD6A23E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612" y="69380"/>
            <a:ext cx="572750" cy="572750"/>
          </a:xfrm>
          <a:prstGeom prst="rect">
            <a:avLst/>
          </a:prstGeom>
        </p:spPr>
      </p:pic>
      <p:pic>
        <p:nvPicPr>
          <p:cNvPr id="134" name="Graphique 133" descr="Microbe avec un remplissage uni">
            <a:extLst>
              <a:ext uri="{FF2B5EF4-FFF2-40B4-BE49-F238E27FC236}">
                <a16:creationId xmlns:a16="http://schemas.microsoft.com/office/drawing/2014/main" id="{626C2B40-E91F-4A9E-AEAF-D502A136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97033" y="33217"/>
            <a:ext cx="572750" cy="572750"/>
          </a:xfrm>
          <a:prstGeom prst="rect">
            <a:avLst/>
          </a:prstGeom>
        </p:spPr>
      </p:pic>
      <p:pic>
        <p:nvPicPr>
          <p:cNvPr id="135" name="Graphique 134" descr="Microbe avec un remplissage uni">
            <a:extLst>
              <a:ext uri="{FF2B5EF4-FFF2-40B4-BE49-F238E27FC236}">
                <a16:creationId xmlns:a16="http://schemas.microsoft.com/office/drawing/2014/main" id="{63EE9758-0FD1-4A2A-B6AF-2EC2BF778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5526" y="0"/>
            <a:ext cx="572750" cy="572750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21B25309-98D8-4576-90DF-D9028529A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63" y="3228651"/>
            <a:ext cx="1412623" cy="1112327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0ABCAF1F-875C-43E9-B2F5-0746B4FC9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11" y="3068402"/>
            <a:ext cx="1228694" cy="1272576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5FF8371-BFA8-4204-B391-EE7AF77E2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13" y="3104390"/>
            <a:ext cx="1541817" cy="1492491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1778291F-DA8F-4DC5-85D0-7969CAB09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26" y="3146930"/>
            <a:ext cx="1484110" cy="1436631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36382075-01A9-495E-87B8-CF2E1A02F7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89" y="4359994"/>
            <a:ext cx="1159648" cy="1436629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6B520D79-04ED-4AD8-B733-41B11ADACF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65" y="3456865"/>
            <a:ext cx="1921676" cy="1675533"/>
          </a:xfrm>
          <a:prstGeom prst="rect">
            <a:avLst/>
          </a:prstGeom>
        </p:spPr>
      </p:pic>
      <p:sp>
        <p:nvSpPr>
          <p:cNvPr id="146" name="ZoneTexte 145">
            <a:extLst>
              <a:ext uri="{FF2B5EF4-FFF2-40B4-BE49-F238E27FC236}">
                <a16:creationId xmlns:a16="http://schemas.microsoft.com/office/drawing/2014/main" id="{4A727B78-072E-4836-B038-C63E2F2E74DE}"/>
              </a:ext>
            </a:extLst>
          </p:cNvPr>
          <p:cNvSpPr txBox="1"/>
          <p:nvPr/>
        </p:nvSpPr>
        <p:spPr>
          <a:xfrm>
            <a:off x="185896" y="2635030"/>
            <a:ext cx="66426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Cellules immunitaires Innées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692409C5-FB37-43B7-B635-5A60F870D784}"/>
              </a:ext>
            </a:extLst>
          </p:cNvPr>
          <p:cNvSpPr txBox="1"/>
          <p:nvPr/>
        </p:nvSpPr>
        <p:spPr>
          <a:xfrm>
            <a:off x="7014415" y="2635030"/>
            <a:ext cx="34689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Cellules immunitaires Adaptative</a:t>
            </a:r>
          </a:p>
        </p:txBody>
      </p:sp>
      <p:pic>
        <p:nvPicPr>
          <p:cNvPr id="3" name="Graphique 2" descr="Covid-19 avec un remplissage uni">
            <a:extLst>
              <a:ext uri="{FF2B5EF4-FFF2-40B4-BE49-F238E27FC236}">
                <a16:creationId xmlns:a16="http://schemas.microsoft.com/office/drawing/2014/main" id="{1A6AC982-B14B-4D73-92FD-3C15DA93E6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20280" y="170114"/>
            <a:ext cx="346699" cy="346699"/>
          </a:xfrm>
          <a:prstGeom prst="rect">
            <a:avLst/>
          </a:prstGeom>
        </p:spPr>
      </p:pic>
      <p:pic>
        <p:nvPicPr>
          <p:cNvPr id="106" name="Graphique 105" descr="Covid-19 avec un remplissage uni">
            <a:extLst>
              <a:ext uri="{FF2B5EF4-FFF2-40B4-BE49-F238E27FC236}">
                <a16:creationId xmlns:a16="http://schemas.microsoft.com/office/drawing/2014/main" id="{DD1474C5-A0B6-4ADD-A068-EB31090CFD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86550" y="63798"/>
            <a:ext cx="346699" cy="346699"/>
          </a:xfrm>
          <a:prstGeom prst="rect">
            <a:avLst/>
          </a:prstGeom>
        </p:spPr>
      </p:pic>
      <p:pic>
        <p:nvPicPr>
          <p:cNvPr id="107" name="Graphique 106" descr="Covid-19 avec un remplissage uni">
            <a:extLst>
              <a:ext uri="{FF2B5EF4-FFF2-40B4-BE49-F238E27FC236}">
                <a16:creationId xmlns:a16="http://schemas.microsoft.com/office/drawing/2014/main" id="{C602CDF7-9088-4F01-8F6A-149343454A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92366" y="77000"/>
            <a:ext cx="346699" cy="346699"/>
          </a:xfrm>
          <a:prstGeom prst="rect">
            <a:avLst/>
          </a:prstGeom>
        </p:spPr>
      </p:pic>
      <p:pic>
        <p:nvPicPr>
          <p:cNvPr id="108" name="Graphique 107" descr="Covid-19 avec un remplissage uni">
            <a:extLst>
              <a:ext uri="{FF2B5EF4-FFF2-40B4-BE49-F238E27FC236}">
                <a16:creationId xmlns:a16="http://schemas.microsoft.com/office/drawing/2014/main" id="{9ECED203-81F5-4AA9-B44A-2B918E9160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27315" y="29219"/>
            <a:ext cx="346699" cy="346699"/>
          </a:xfrm>
          <a:prstGeom prst="rect">
            <a:avLst/>
          </a:prstGeom>
        </p:spPr>
      </p:pic>
      <p:pic>
        <p:nvPicPr>
          <p:cNvPr id="109" name="Graphique 108" descr="Covid-19 avec un remplissage uni">
            <a:extLst>
              <a:ext uri="{FF2B5EF4-FFF2-40B4-BE49-F238E27FC236}">
                <a16:creationId xmlns:a16="http://schemas.microsoft.com/office/drawing/2014/main" id="{C5A0B009-D8E1-400A-BDBD-50B9BB9AF8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98358" y="49594"/>
            <a:ext cx="346699" cy="346699"/>
          </a:xfrm>
          <a:prstGeom prst="rect">
            <a:avLst/>
          </a:prstGeom>
        </p:spPr>
      </p:pic>
      <p:pic>
        <p:nvPicPr>
          <p:cNvPr id="110" name="Graphique 109" descr="Covid-19 avec un remplissage uni">
            <a:extLst>
              <a:ext uri="{FF2B5EF4-FFF2-40B4-BE49-F238E27FC236}">
                <a16:creationId xmlns:a16="http://schemas.microsoft.com/office/drawing/2014/main" id="{ADDE0D4C-5475-4236-8BE2-D02E765C24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56535" y="58269"/>
            <a:ext cx="346699" cy="346699"/>
          </a:xfrm>
          <a:prstGeom prst="rect">
            <a:avLst/>
          </a:prstGeom>
        </p:spPr>
      </p:pic>
      <p:pic>
        <p:nvPicPr>
          <p:cNvPr id="111" name="Graphique 110" descr="Covid-19 avec un remplissage uni">
            <a:extLst>
              <a:ext uri="{FF2B5EF4-FFF2-40B4-BE49-F238E27FC236}">
                <a16:creationId xmlns:a16="http://schemas.microsoft.com/office/drawing/2014/main" id="{06E21FBB-B46E-458C-ACB3-E17DD8C170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98850" y="115486"/>
            <a:ext cx="346699" cy="346699"/>
          </a:xfrm>
          <a:prstGeom prst="rect">
            <a:avLst/>
          </a:prstGeom>
        </p:spPr>
      </p:pic>
      <p:pic>
        <p:nvPicPr>
          <p:cNvPr id="112" name="Graphique 111" descr="Covid-19 avec un remplissage uni">
            <a:extLst>
              <a:ext uri="{FF2B5EF4-FFF2-40B4-BE49-F238E27FC236}">
                <a16:creationId xmlns:a16="http://schemas.microsoft.com/office/drawing/2014/main" id="{ECE0A123-5548-42A2-916A-94E3E8A917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0567" y="84142"/>
            <a:ext cx="346699" cy="346699"/>
          </a:xfrm>
          <a:prstGeom prst="rect">
            <a:avLst/>
          </a:prstGeom>
        </p:spPr>
      </p:pic>
      <p:pic>
        <p:nvPicPr>
          <p:cNvPr id="114" name="Graphique 113" descr="Covid-19 avec un remplissage uni">
            <a:extLst>
              <a:ext uri="{FF2B5EF4-FFF2-40B4-BE49-F238E27FC236}">
                <a16:creationId xmlns:a16="http://schemas.microsoft.com/office/drawing/2014/main" id="{3BA32C3F-6449-4613-B2AF-D5E6B58693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36536" y="101061"/>
            <a:ext cx="346699" cy="346699"/>
          </a:xfrm>
          <a:prstGeom prst="rect">
            <a:avLst/>
          </a:prstGeom>
        </p:spPr>
      </p:pic>
      <p:sp>
        <p:nvSpPr>
          <p:cNvPr id="115" name="ZoneTexte 114">
            <a:extLst>
              <a:ext uri="{FF2B5EF4-FFF2-40B4-BE49-F238E27FC236}">
                <a16:creationId xmlns:a16="http://schemas.microsoft.com/office/drawing/2014/main" id="{EF62C987-6BEF-400D-9EC1-05BD034D860E}"/>
              </a:ext>
            </a:extLst>
          </p:cNvPr>
          <p:cNvSpPr txBox="1"/>
          <p:nvPr/>
        </p:nvSpPr>
        <p:spPr>
          <a:xfrm>
            <a:off x="159042" y="5891581"/>
            <a:ext cx="66426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Effecteurs humoraux innés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1B875A-5A68-4258-B72A-215E2B5D48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1" y="6310590"/>
            <a:ext cx="754874" cy="515774"/>
          </a:xfrm>
          <a:prstGeom prst="rect">
            <a:avLst/>
          </a:prstGeom>
        </p:spPr>
      </p:pic>
      <p:sp>
        <p:nvSpPr>
          <p:cNvPr id="6" name="Arc partiel 5">
            <a:extLst>
              <a:ext uri="{FF2B5EF4-FFF2-40B4-BE49-F238E27FC236}">
                <a16:creationId xmlns:a16="http://schemas.microsoft.com/office/drawing/2014/main" id="{6A26450B-F94A-4E28-9D5F-9E579AB803B0}"/>
              </a:ext>
            </a:extLst>
          </p:cNvPr>
          <p:cNvSpPr/>
          <p:nvPr/>
        </p:nvSpPr>
        <p:spPr>
          <a:xfrm>
            <a:off x="3702207" y="6360765"/>
            <a:ext cx="341549" cy="334728"/>
          </a:xfrm>
          <a:prstGeom prst="pi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FA73FB-A0C8-4E8F-822A-8CC611D1191C}"/>
              </a:ext>
            </a:extLst>
          </p:cNvPr>
          <p:cNvSpPr txBox="1"/>
          <p:nvPr/>
        </p:nvSpPr>
        <p:spPr>
          <a:xfrm>
            <a:off x="1079601" y="6412208"/>
            <a:ext cx="275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 du complément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325DE72D-D15F-4625-BF47-9EF92214EB40}"/>
              </a:ext>
            </a:extLst>
          </p:cNvPr>
          <p:cNvSpPr txBox="1"/>
          <p:nvPr/>
        </p:nvSpPr>
        <p:spPr>
          <a:xfrm>
            <a:off x="4119335" y="6359397"/>
            <a:ext cx="275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Peptides </a:t>
            </a:r>
            <a:r>
              <a:rPr lang="fr-FR" dirty="0" err="1"/>
              <a:t>AntiMicrobiens</a:t>
            </a:r>
            <a:endParaRPr lang="fr-FR" dirty="0"/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36ADDCD-4FAF-440E-B8DF-2DD8B23ACF06}"/>
              </a:ext>
            </a:extLst>
          </p:cNvPr>
          <p:cNvSpPr txBox="1"/>
          <p:nvPr/>
        </p:nvSpPr>
        <p:spPr>
          <a:xfrm>
            <a:off x="7299444" y="5891581"/>
            <a:ext cx="34689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Effecteurs humoraux adaptatifs</a:t>
            </a:r>
          </a:p>
        </p:txBody>
      </p:sp>
      <p:pic>
        <p:nvPicPr>
          <p:cNvPr id="123" name="Image 12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859833F-4C10-4720-993A-4D5B02D9C8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85" y="6412208"/>
            <a:ext cx="344932" cy="331810"/>
          </a:xfrm>
          <a:prstGeom prst="rect">
            <a:avLst/>
          </a:prstGeom>
        </p:spPr>
      </p:pic>
      <p:sp>
        <p:nvSpPr>
          <p:cNvPr id="124" name="ZoneTexte 123">
            <a:extLst>
              <a:ext uri="{FF2B5EF4-FFF2-40B4-BE49-F238E27FC236}">
                <a16:creationId xmlns:a16="http://schemas.microsoft.com/office/drawing/2014/main" id="{487BD3E5-BB42-47FF-9796-E15BCEA9F235}"/>
              </a:ext>
            </a:extLst>
          </p:cNvPr>
          <p:cNvSpPr txBox="1"/>
          <p:nvPr/>
        </p:nvSpPr>
        <p:spPr>
          <a:xfrm>
            <a:off x="7437943" y="6442623"/>
            <a:ext cx="377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Immunoglobulines type M, G, A, E, 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45011C-F8FF-4B6A-9462-BAE3C08808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39" y="4408907"/>
            <a:ext cx="985118" cy="14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7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9D276-9BE9-4BAB-8BD0-EDD64ED15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A9800-D6BE-4B89-9299-7D5E21A73AAC}"/>
              </a:ext>
            </a:extLst>
          </p:cNvPr>
          <p:cNvSpPr/>
          <p:nvPr/>
        </p:nvSpPr>
        <p:spPr>
          <a:xfrm>
            <a:off x="0" y="2175308"/>
            <a:ext cx="12192000" cy="1925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43419-EBFA-4DE1-B156-9864C7F0B282}"/>
              </a:ext>
            </a:extLst>
          </p:cNvPr>
          <p:cNvSpPr/>
          <p:nvPr/>
        </p:nvSpPr>
        <p:spPr>
          <a:xfrm>
            <a:off x="0" y="2367814"/>
            <a:ext cx="12192000" cy="449018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84CBEB6-8D78-487D-A73E-0474D100496A}"/>
              </a:ext>
            </a:extLst>
          </p:cNvPr>
          <p:cNvSpPr/>
          <p:nvPr/>
        </p:nvSpPr>
        <p:spPr>
          <a:xfrm>
            <a:off x="0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E9063C-A18D-487B-A4F7-4AA3968114D5}"/>
              </a:ext>
            </a:extLst>
          </p:cNvPr>
          <p:cNvSpPr/>
          <p:nvPr/>
        </p:nvSpPr>
        <p:spPr>
          <a:xfrm>
            <a:off x="673768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F4E3A61-A36E-4E95-A231-E51A73EC26F4}"/>
              </a:ext>
            </a:extLst>
          </p:cNvPr>
          <p:cNvSpPr/>
          <p:nvPr/>
        </p:nvSpPr>
        <p:spPr>
          <a:xfrm>
            <a:off x="1347536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62C1956-D82B-49A6-920B-5BBD3034ED3B}"/>
              </a:ext>
            </a:extLst>
          </p:cNvPr>
          <p:cNvSpPr/>
          <p:nvPr/>
        </p:nvSpPr>
        <p:spPr>
          <a:xfrm>
            <a:off x="2021304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8B632B9-34C8-48F8-AD55-82CD6FFA8BF2}"/>
              </a:ext>
            </a:extLst>
          </p:cNvPr>
          <p:cNvSpPr/>
          <p:nvPr/>
        </p:nvSpPr>
        <p:spPr>
          <a:xfrm>
            <a:off x="2695072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34B291-44D6-424B-A22E-FF7E25EE8187}"/>
              </a:ext>
            </a:extLst>
          </p:cNvPr>
          <p:cNvSpPr/>
          <p:nvPr/>
        </p:nvSpPr>
        <p:spPr>
          <a:xfrm>
            <a:off x="3368840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528222D-4FBB-41F5-946A-AE23B5EFF46B}"/>
              </a:ext>
            </a:extLst>
          </p:cNvPr>
          <p:cNvSpPr/>
          <p:nvPr/>
        </p:nvSpPr>
        <p:spPr>
          <a:xfrm>
            <a:off x="4042608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ADA9C2F-6340-49D4-A5BF-6E00ABCE0AD8}"/>
              </a:ext>
            </a:extLst>
          </p:cNvPr>
          <p:cNvSpPr/>
          <p:nvPr/>
        </p:nvSpPr>
        <p:spPr>
          <a:xfrm>
            <a:off x="4716376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AADEFDA-F2DD-4DCA-93C5-B1D7EB1E9070}"/>
              </a:ext>
            </a:extLst>
          </p:cNvPr>
          <p:cNvSpPr/>
          <p:nvPr/>
        </p:nvSpPr>
        <p:spPr>
          <a:xfrm>
            <a:off x="5390144" y="1318651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C33FFFF-E3D8-4CFA-ABB5-6CBC6A56D037}"/>
              </a:ext>
            </a:extLst>
          </p:cNvPr>
          <p:cNvSpPr/>
          <p:nvPr/>
        </p:nvSpPr>
        <p:spPr>
          <a:xfrm>
            <a:off x="606391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BB43615-BC5C-4458-B6F8-3B91DEF44B8D}"/>
              </a:ext>
            </a:extLst>
          </p:cNvPr>
          <p:cNvSpPr/>
          <p:nvPr/>
        </p:nvSpPr>
        <p:spPr>
          <a:xfrm>
            <a:off x="6715225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CE77F1-AA09-4B6C-A8C0-3D58C86C838A}"/>
              </a:ext>
            </a:extLst>
          </p:cNvPr>
          <p:cNvSpPr/>
          <p:nvPr/>
        </p:nvSpPr>
        <p:spPr>
          <a:xfrm>
            <a:off x="738899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B8B7428-AC69-4AFC-8393-5E5D564681D9}"/>
              </a:ext>
            </a:extLst>
          </p:cNvPr>
          <p:cNvSpPr/>
          <p:nvPr/>
        </p:nvSpPr>
        <p:spPr>
          <a:xfrm>
            <a:off x="8062761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F4F41EA-78C2-4E12-BD88-A64C44A35953}"/>
              </a:ext>
            </a:extLst>
          </p:cNvPr>
          <p:cNvSpPr/>
          <p:nvPr/>
        </p:nvSpPr>
        <p:spPr>
          <a:xfrm>
            <a:off x="8752569" y="1318650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BA7C61E-C471-4AFB-B9C3-6096213F2D9B}"/>
              </a:ext>
            </a:extLst>
          </p:cNvPr>
          <p:cNvSpPr/>
          <p:nvPr/>
        </p:nvSpPr>
        <p:spPr>
          <a:xfrm>
            <a:off x="943275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777D16A-F1DA-4182-A269-D8FEBD76EC0E}"/>
              </a:ext>
            </a:extLst>
          </p:cNvPr>
          <p:cNvSpPr/>
          <p:nvPr/>
        </p:nvSpPr>
        <p:spPr>
          <a:xfrm>
            <a:off x="10112935" y="1318649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841F32F-70B6-4B44-8C0A-161D3AE1BE05}"/>
              </a:ext>
            </a:extLst>
          </p:cNvPr>
          <p:cNvSpPr/>
          <p:nvPr/>
        </p:nvSpPr>
        <p:spPr>
          <a:xfrm>
            <a:off x="10786702" y="1318648"/>
            <a:ext cx="731519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EF11FF-8904-4872-A80B-69F0D8A1DC6A}"/>
              </a:ext>
            </a:extLst>
          </p:cNvPr>
          <p:cNvSpPr/>
          <p:nvPr/>
        </p:nvSpPr>
        <p:spPr>
          <a:xfrm>
            <a:off x="11518227" y="1318647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DC27EF37-1E39-48EF-A4DF-9999B5A5DFF1}"/>
              </a:ext>
            </a:extLst>
          </p:cNvPr>
          <p:cNvSpPr/>
          <p:nvPr/>
        </p:nvSpPr>
        <p:spPr>
          <a:xfrm>
            <a:off x="18589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E8ACB4AA-6D57-4EEE-A9CF-9960F467CC6C}"/>
              </a:ext>
            </a:extLst>
          </p:cNvPr>
          <p:cNvSpPr/>
          <p:nvPr/>
        </p:nvSpPr>
        <p:spPr>
          <a:xfrm>
            <a:off x="39447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F1049C00-E1D8-4376-A35D-B41BB272BBC2}"/>
              </a:ext>
            </a:extLst>
          </p:cNvPr>
          <p:cNvSpPr/>
          <p:nvPr/>
        </p:nvSpPr>
        <p:spPr>
          <a:xfrm>
            <a:off x="5580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5BAB59E-1635-45C4-9F18-B11DFEAF7D31}"/>
              </a:ext>
            </a:extLst>
          </p:cNvPr>
          <p:cNvSpPr/>
          <p:nvPr/>
        </p:nvSpPr>
        <p:spPr>
          <a:xfrm>
            <a:off x="798798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E0A2CE13-DC83-463E-B65E-FCC77EF4477F}"/>
              </a:ext>
            </a:extLst>
          </p:cNvPr>
          <p:cNvSpPr/>
          <p:nvPr/>
        </p:nvSpPr>
        <p:spPr>
          <a:xfrm>
            <a:off x="98141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E65CFEF0-BE64-4E7C-8641-FA86E02D66F3}"/>
              </a:ext>
            </a:extLst>
          </p:cNvPr>
          <p:cNvSpPr/>
          <p:nvPr/>
        </p:nvSpPr>
        <p:spPr>
          <a:xfrm>
            <a:off x="114209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E5ADC505-8148-48D2-9B61-6A08A59CF906}"/>
              </a:ext>
            </a:extLst>
          </p:cNvPr>
          <p:cNvSpPr/>
          <p:nvPr/>
        </p:nvSpPr>
        <p:spPr>
          <a:xfrm>
            <a:off x="1467753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70F4B70-8796-49D8-8ADA-3E6EB32002B2}"/>
              </a:ext>
            </a:extLst>
          </p:cNvPr>
          <p:cNvSpPr/>
          <p:nvPr/>
        </p:nvSpPr>
        <p:spPr>
          <a:xfrm>
            <a:off x="165066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912BC7B0-963D-4A37-A162-7766680924C1}"/>
              </a:ext>
            </a:extLst>
          </p:cNvPr>
          <p:cNvSpPr/>
          <p:nvPr/>
        </p:nvSpPr>
        <p:spPr>
          <a:xfrm>
            <a:off x="18319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9B5F4779-5C26-46DC-81F7-418833C30833}"/>
              </a:ext>
            </a:extLst>
          </p:cNvPr>
          <p:cNvSpPr/>
          <p:nvPr/>
        </p:nvSpPr>
        <p:spPr>
          <a:xfrm>
            <a:off x="214941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61BD79E4-9810-44C7-B459-52E3E22563B0}"/>
              </a:ext>
            </a:extLst>
          </p:cNvPr>
          <p:cNvSpPr/>
          <p:nvPr/>
        </p:nvSpPr>
        <p:spPr>
          <a:xfrm>
            <a:off x="2302002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459200AA-7ECE-4EC7-A177-95DAB8BAF5DC}"/>
              </a:ext>
            </a:extLst>
          </p:cNvPr>
          <p:cNvSpPr/>
          <p:nvPr/>
        </p:nvSpPr>
        <p:spPr>
          <a:xfrm>
            <a:off x="2472875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6E055878-500B-4901-94D1-5968BD4D2719}"/>
              </a:ext>
            </a:extLst>
          </p:cNvPr>
          <p:cNvSpPr/>
          <p:nvPr/>
        </p:nvSpPr>
        <p:spPr>
          <a:xfrm>
            <a:off x="2789557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CAF2052-7CD0-45BF-9A99-50C34CBDDBFB}"/>
              </a:ext>
            </a:extLst>
          </p:cNvPr>
          <p:cNvSpPr/>
          <p:nvPr/>
        </p:nvSpPr>
        <p:spPr>
          <a:xfrm>
            <a:off x="294263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C2F965AC-A567-4452-B89B-6CD38FEE0B3D}"/>
              </a:ext>
            </a:extLst>
          </p:cNvPr>
          <p:cNvSpPr/>
          <p:nvPr/>
        </p:nvSpPr>
        <p:spPr>
          <a:xfrm>
            <a:off x="3134555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B03797C-5EAA-4DCE-B59F-49F91AC4A641}"/>
              </a:ext>
            </a:extLst>
          </p:cNvPr>
          <p:cNvSpPr/>
          <p:nvPr/>
        </p:nvSpPr>
        <p:spPr>
          <a:xfrm>
            <a:off x="3480354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50596FDD-ED58-4C8D-9502-65456197AFFC}"/>
              </a:ext>
            </a:extLst>
          </p:cNvPr>
          <p:cNvSpPr/>
          <p:nvPr/>
        </p:nvSpPr>
        <p:spPr>
          <a:xfrm>
            <a:off x="367214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B92601CE-0350-49EC-B7A7-969133743019}"/>
              </a:ext>
            </a:extLst>
          </p:cNvPr>
          <p:cNvSpPr/>
          <p:nvPr/>
        </p:nvSpPr>
        <p:spPr>
          <a:xfrm>
            <a:off x="3862928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D193C46-ADD7-41BA-A5DF-35A096DBB405}"/>
              </a:ext>
            </a:extLst>
          </p:cNvPr>
          <p:cNvSpPr/>
          <p:nvPr/>
        </p:nvSpPr>
        <p:spPr>
          <a:xfrm>
            <a:off x="4150019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62D219DB-C898-4D80-883F-F14051253815}"/>
              </a:ext>
            </a:extLst>
          </p:cNvPr>
          <p:cNvSpPr/>
          <p:nvPr/>
        </p:nvSpPr>
        <p:spPr>
          <a:xfrm>
            <a:off x="4331262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6A625B9-716D-469B-9B63-887AD5346B65}"/>
              </a:ext>
            </a:extLst>
          </p:cNvPr>
          <p:cNvSpPr/>
          <p:nvPr/>
        </p:nvSpPr>
        <p:spPr>
          <a:xfrm>
            <a:off x="4502937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E8F7906B-1C29-4453-9C6B-54C19C406E6F}"/>
              </a:ext>
            </a:extLst>
          </p:cNvPr>
          <p:cNvSpPr/>
          <p:nvPr/>
        </p:nvSpPr>
        <p:spPr>
          <a:xfrm>
            <a:off x="4857958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54B4485E-E513-4EA2-B6C9-6C22ADF8E7A4}"/>
              </a:ext>
            </a:extLst>
          </p:cNvPr>
          <p:cNvSpPr/>
          <p:nvPr/>
        </p:nvSpPr>
        <p:spPr>
          <a:xfrm>
            <a:off x="5058071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FFA9EDB7-79E1-4F5F-A10B-19EC7FB6528A}"/>
              </a:ext>
            </a:extLst>
          </p:cNvPr>
          <p:cNvSpPr/>
          <p:nvPr/>
        </p:nvSpPr>
        <p:spPr>
          <a:xfrm>
            <a:off x="5201257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64A38A85-BAC3-4F34-AC39-5A95CDB184ED}"/>
              </a:ext>
            </a:extLst>
          </p:cNvPr>
          <p:cNvSpPr/>
          <p:nvPr/>
        </p:nvSpPr>
        <p:spPr>
          <a:xfrm>
            <a:off x="5508316" y="91439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CE6E6D3C-CFEB-497E-8E5B-38B519DCEC66}"/>
              </a:ext>
            </a:extLst>
          </p:cNvPr>
          <p:cNvSpPr/>
          <p:nvPr/>
        </p:nvSpPr>
        <p:spPr>
          <a:xfrm>
            <a:off x="5669586" y="91439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458C5301-641D-4790-9B6E-D8AC42E05CF6}"/>
              </a:ext>
            </a:extLst>
          </p:cNvPr>
          <p:cNvSpPr/>
          <p:nvPr/>
        </p:nvSpPr>
        <p:spPr>
          <a:xfrm>
            <a:off x="5861012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FAA0643C-44A5-4ED5-8A92-18B268B6F7D5}"/>
              </a:ext>
            </a:extLst>
          </p:cNvPr>
          <p:cNvSpPr/>
          <p:nvPr/>
        </p:nvSpPr>
        <p:spPr>
          <a:xfrm>
            <a:off x="6177207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AA8EE4FD-F500-462E-8C62-076DAB23AA68}"/>
              </a:ext>
            </a:extLst>
          </p:cNvPr>
          <p:cNvSpPr/>
          <p:nvPr/>
        </p:nvSpPr>
        <p:spPr>
          <a:xfrm>
            <a:off x="6339478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1A685762-539A-448C-8583-5901BD20E8AF}"/>
              </a:ext>
            </a:extLst>
          </p:cNvPr>
          <p:cNvSpPr/>
          <p:nvPr/>
        </p:nvSpPr>
        <p:spPr>
          <a:xfrm>
            <a:off x="6540296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4994438-58DF-4046-83CE-310481A2AB4D}"/>
              </a:ext>
            </a:extLst>
          </p:cNvPr>
          <p:cNvSpPr/>
          <p:nvPr/>
        </p:nvSpPr>
        <p:spPr>
          <a:xfrm>
            <a:off x="6828520" y="93845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AC52D6A9-DC9F-48C8-B23E-E0D6BA3420D1}"/>
              </a:ext>
            </a:extLst>
          </p:cNvPr>
          <p:cNvSpPr/>
          <p:nvPr/>
        </p:nvSpPr>
        <p:spPr>
          <a:xfrm>
            <a:off x="7039614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3F8D7C12-40DA-4D9F-A277-DBCCD0DE2C1F}"/>
              </a:ext>
            </a:extLst>
          </p:cNvPr>
          <p:cNvSpPr/>
          <p:nvPr/>
        </p:nvSpPr>
        <p:spPr>
          <a:xfrm>
            <a:off x="7201422" y="9264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B6762E4E-C085-458F-98D7-37D8F64DE972}"/>
              </a:ext>
            </a:extLst>
          </p:cNvPr>
          <p:cNvSpPr/>
          <p:nvPr/>
        </p:nvSpPr>
        <p:spPr>
          <a:xfrm>
            <a:off x="750615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049C3184-5AFB-48A0-888D-C644F28121A5}"/>
              </a:ext>
            </a:extLst>
          </p:cNvPr>
          <p:cNvSpPr/>
          <p:nvPr/>
        </p:nvSpPr>
        <p:spPr>
          <a:xfrm>
            <a:off x="7670258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359D966D-81E0-4F20-A2FD-A203A341207C}"/>
              </a:ext>
            </a:extLst>
          </p:cNvPr>
          <p:cNvSpPr/>
          <p:nvPr/>
        </p:nvSpPr>
        <p:spPr>
          <a:xfrm>
            <a:off x="783269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15A93D92-EB5D-4E1B-999A-A1A988DEFD0E}"/>
              </a:ext>
            </a:extLst>
          </p:cNvPr>
          <p:cNvSpPr/>
          <p:nvPr/>
        </p:nvSpPr>
        <p:spPr>
          <a:xfrm>
            <a:off x="8207214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506F74FC-682E-4A75-A1A4-A7CBA4C9B9B5}"/>
              </a:ext>
            </a:extLst>
          </p:cNvPr>
          <p:cNvSpPr/>
          <p:nvPr/>
        </p:nvSpPr>
        <p:spPr>
          <a:xfrm>
            <a:off x="836007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558767FD-BE65-46B9-AF5A-3042FE534DFD}"/>
              </a:ext>
            </a:extLst>
          </p:cNvPr>
          <p:cNvSpPr/>
          <p:nvPr/>
        </p:nvSpPr>
        <p:spPr>
          <a:xfrm>
            <a:off x="8531601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60ECE8D-D581-47F6-9522-988C3FE6510E}"/>
              </a:ext>
            </a:extLst>
          </p:cNvPr>
          <p:cNvSpPr/>
          <p:nvPr/>
        </p:nvSpPr>
        <p:spPr>
          <a:xfrm>
            <a:off x="8866655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C20AD0A4-3DDA-48B2-8DA3-314B77FD9F22}"/>
              </a:ext>
            </a:extLst>
          </p:cNvPr>
          <p:cNvSpPr/>
          <p:nvPr/>
        </p:nvSpPr>
        <p:spPr>
          <a:xfrm>
            <a:off x="904905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222CA520-D8AC-4F53-B4F2-17225861C646}"/>
              </a:ext>
            </a:extLst>
          </p:cNvPr>
          <p:cNvSpPr/>
          <p:nvPr/>
        </p:nvSpPr>
        <p:spPr>
          <a:xfrm>
            <a:off x="9231461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D89CF8C-5C82-4758-BE8D-C87856BDF8E8}"/>
              </a:ext>
            </a:extLst>
          </p:cNvPr>
          <p:cNvSpPr/>
          <p:nvPr/>
        </p:nvSpPr>
        <p:spPr>
          <a:xfrm>
            <a:off x="9517907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7B0CF34-E0B1-47B2-88D8-29C876F2ABBC}"/>
              </a:ext>
            </a:extLst>
          </p:cNvPr>
          <p:cNvSpPr/>
          <p:nvPr/>
        </p:nvSpPr>
        <p:spPr>
          <a:xfrm>
            <a:off x="9699790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42B470F2-986A-4BA9-BB57-CCAD8F3F2E82}"/>
              </a:ext>
            </a:extLst>
          </p:cNvPr>
          <p:cNvSpPr/>
          <p:nvPr/>
        </p:nvSpPr>
        <p:spPr>
          <a:xfrm>
            <a:off x="988114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A45DEE19-C642-45A8-AF8B-87E119934D81}"/>
              </a:ext>
            </a:extLst>
          </p:cNvPr>
          <p:cNvSpPr/>
          <p:nvPr/>
        </p:nvSpPr>
        <p:spPr>
          <a:xfrm>
            <a:off x="1022470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1D41BA7-B58C-46EE-932F-79F3D714E280}"/>
              </a:ext>
            </a:extLst>
          </p:cNvPr>
          <p:cNvSpPr/>
          <p:nvPr/>
        </p:nvSpPr>
        <p:spPr>
          <a:xfrm>
            <a:off x="10406228" y="92642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092A53FE-04C0-429B-801B-1F98CBCD2350}"/>
              </a:ext>
            </a:extLst>
          </p:cNvPr>
          <p:cNvSpPr/>
          <p:nvPr/>
        </p:nvSpPr>
        <p:spPr>
          <a:xfrm>
            <a:off x="10587479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928E5F40-3967-4CD1-AB91-4E80558A43D1}"/>
              </a:ext>
            </a:extLst>
          </p:cNvPr>
          <p:cNvSpPr/>
          <p:nvPr/>
        </p:nvSpPr>
        <p:spPr>
          <a:xfrm>
            <a:off x="1091679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25F69DAD-E2A8-4B1C-8461-AFB5CBCA018D}"/>
              </a:ext>
            </a:extLst>
          </p:cNvPr>
          <p:cNvSpPr/>
          <p:nvPr/>
        </p:nvSpPr>
        <p:spPr>
          <a:xfrm>
            <a:off x="11098045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32CA9CC5-D486-4FDD-BFA2-6107203838DE}"/>
              </a:ext>
            </a:extLst>
          </p:cNvPr>
          <p:cNvSpPr/>
          <p:nvPr/>
        </p:nvSpPr>
        <p:spPr>
          <a:xfrm>
            <a:off x="11260171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E4309E7F-A3E2-4390-B7CC-38FFF94B2C1B}"/>
              </a:ext>
            </a:extLst>
          </p:cNvPr>
          <p:cNvSpPr/>
          <p:nvPr/>
        </p:nvSpPr>
        <p:spPr>
          <a:xfrm>
            <a:off x="11595365" y="92642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25C9F593-A503-4B10-974E-C57195ACC5BF}"/>
              </a:ext>
            </a:extLst>
          </p:cNvPr>
          <p:cNvSpPr/>
          <p:nvPr/>
        </p:nvSpPr>
        <p:spPr>
          <a:xfrm>
            <a:off x="11765599" y="92642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862DF16B-50F6-4C74-A77E-D0BBE2520811}"/>
              </a:ext>
            </a:extLst>
          </p:cNvPr>
          <p:cNvSpPr/>
          <p:nvPr/>
        </p:nvSpPr>
        <p:spPr>
          <a:xfrm>
            <a:off x="11946525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6BFC09FB-5C65-4BAA-B639-CEEC62A7F9F1}"/>
              </a:ext>
            </a:extLst>
          </p:cNvPr>
          <p:cNvSpPr/>
          <p:nvPr/>
        </p:nvSpPr>
        <p:spPr>
          <a:xfrm>
            <a:off x="0" y="375385"/>
            <a:ext cx="12192000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Cylindre 85">
            <a:extLst>
              <a:ext uri="{FF2B5EF4-FFF2-40B4-BE49-F238E27FC236}">
                <a16:creationId xmlns:a16="http://schemas.microsoft.com/office/drawing/2014/main" id="{6827A5C0-AF65-4C47-81DC-D21B946BF47F}"/>
              </a:ext>
            </a:extLst>
          </p:cNvPr>
          <p:cNvSpPr/>
          <p:nvPr/>
        </p:nvSpPr>
        <p:spPr>
          <a:xfrm rot="16200000">
            <a:off x="11548881" y="3224677"/>
            <a:ext cx="510566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Cylindre 86">
            <a:extLst>
              <a:ext uri="{FF2B5EF4-FFF2-40B4-BE49-F238E27FC236}">
                <a16:creationId xmlns:a16="http://schemas.microsoft.com/office/drawing/2014/main" id="{2DEB9549-AB92-4794-93FB-A66593E2DDE2}"/>
              </a:ext>
            </a:extLst>
          </p:cNvPr>
          <p:cNvSpPr/>
          <p:nvPr/>
        </p:nvSpPr>
        <p:spPr>
          <a:xfrm rot="16200000">
            <a:off x="11548881" y="4879781"/>
            <a:ext cx="510566" cy="914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986BBB34-CB26-4160-8422-9F730FC30D4A}"/>
              </a:ext>
            </a:extLst>
          </p:cNvPr>
          <p:cNvSpPr/>
          <p:nvPr/>
        </p:nvSpPr>
        <p:spPr>
          <a:xfrm>
            <a:off x="10955359" y="4340978"/>
            <a:ext cx="510566" cy="126092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ylindre 87">
            <a:extLst>
              <a:ext uri="{FF2B5EF4-FFF2-40B4-BE49-F238E27FC236}">
                <a16:creationId xmlns:a16="http://schemas.microsoft.com/office/drawing/2014/main" id="{523BFEF5-3724-4DE5-9993-D8E071055D4A}"/>
              </a:ext>
            </a:extLst>
          </p:cNvPr>
          <p:cNvSpPr/>
          <p:nvPr/>
        </p:nvSpPr>
        <p:spPr>
          <a:xfrm>
            <a:off x="10955359" y="3411927"/>
            <a:ext cx="510566" cy="107342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ylindre 89">
            <a:extLst>
              <a:ext uri="{FF2B5EF4-FFF2-40B4-BE49-F238E27FC236}">
                <a16:creationId xmlns:a16="http://schemas.microsoft.com/office/drawing/2014/main" id="{E80AAB98-C306-4D3C-8E6D-A1E579BDF433}"/>
              </a:ext>
            </a:extLst>
          </p:cNvPr>
          <p:cNvSpPr/>
          <p:nvPr/>
        </p:nvSpPr>
        <p:spPr>
          <a:xfrm rot="16200000">
            <a:off x="11343796" y="2259853"/>
            <a:ext cx="510566" cy="126092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8" name="Picture 8" descr="Dendrite : images, photos et images vectorielles de stock | Shutterstock">
            <a:extLst>
              <a:ext uri="{FF2B5EF4-FFF2-40B4-BE49-F238E27FC236}">
                <a16:creationId xmlns:a16="http://schemas.microsoft.com/office/drawing/2014/main" id="{CED61436-7585-4FD9-9095-17AF0331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796">
            <a:off x="10291704" y="4802502"/>
            <a:ext cx="4200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A1E8C533-F80C-468B-B8CE-AA0C58637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83" y="3966593"/>
            <a:ext cx="1065402" cy="1135434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D07F04F8-D7D1-45B4-A108-DAE6E7DCE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2" y="2719070"/>
            <a:ext cx="1079409" cy="1150361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7986C377-903C-49C0-A8BF-FECEA5AF3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2" y="2767651"/>
            <a:ext cx="1079408" cy="1150361"/>
          </a:xfrm>
          <a:prstGeom prst="rect">
            <a:avLst/>
          </a:prstGeom>
        </p:spPr>
      </p:pic>
      <p:pic>
        <p:nvPicPr>
          <p:cNvPr id="127" name="Graphique 126" descr="Microbe avec un remplissage uni">
            <a:extLst>
              <a:ext uri="{FF2B5EF4-FFF2-40B4-BE49-F238E27FC236}">
                <a16:creationId xmlns:a16="http://schemas.microsoft.com/office/drawing/2014/main" id="{4C6B5AB6-1429-436E-BCD8-38FB5DBD6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042" y="-98682"/>
            <a:ext cx="572750" cy="572750"/>
          </a:xfrm>
          <a:prstGeom prst="rect">
            <a:avLst/>
          </a:prstGeom>
        </p:spPr>
      </p:pic>
      <p:pic>
        <p:nvPicPr>
          <p:cNvPr id="128" name="Graphique 127" descr="Microbe avec un remplissage uni">
            <a:extLst>
              <a:ext uri="{FF2B5EF4-FFF2-40B4-BE49-F238E27FC236}">
                <a16:creationId xmlns:a16="http://schemas.microsoft.com/office/drawing/2014/main" id="{9703CB3B-C867-4E8E-B800-86435867B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0937" y="-91440"/>
            <a:ext cx="572750" cy="572750"/>
          </a:xfrm>
          <a:prstGeom prst="rect">
            <a:avLst/>
          </a:prstGeom>
        </p:spPr>
      </p:pic>
      <p:pic>
        <p:nvPicPr>
          <p:cNvPr id="129" name="Graphique 128" descr="Microbe avec un remplissage uni">
            <a:extLst>
              <a:ext uri="{FF2B5EF4-FFF2-40B4-BE49-F238E27FC236}">
                <a16:creationId xmlns:a16="http://schemas.microsoft.com/office/drawing/2014/main" id="{80E5BA19-7BA0-4AD5-9A70-3420160FE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4734" y="-74641"/>
            <a:ext cx="572750" cy="572750"/>
          </a:xfrm>
          <a:prstGeom prst="rect">
            <a:avLst/>
          </a:prstGeom>
        </p:spPr>
      </p:pic>
      <p:pic>
        <p:nvPicPr>
          <p:cNvPr id="130" name="Graphique 129" descr="Microbe avec un remplissage uni">
            <a:extLst>
              <a:ext uri="{FF2B5EF4-FFF2-40B4-BE49-F238E27FC236}">
                <a16:creationId xmlns:a16="http://schemas.microsoft.com/office/drawing/2014/main" id="{4461E1A1-FEB4-4CC9-9635-3E4B26A45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7317" y="-82454"/>
            <a:ext cx="572750" cy="572750"/>
          </a:xfrm>
          <a:prstGeom prst="rect">
            <a:avLst/>
          </a:prstGeom>
        </p:spPr>
      </p:pic>
      <p:pic>
        <p:nvPicPr>
          <p:cNvPr id="131" name="Graphique 130" descr="Microbe avec un remplissage uni">
            <a:extLst>
              <a:ext uri="{FF2B5EF4-FFF2-40B4-BE49-F238E27FC236}">
                <a16:creationId xmlns:a16="http://schemas.microsoft.com/office/drawing/2014/main" id="{88A8805F-0079-4120-9646-F2EDF8478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2303" y="-74641"/>
            <a:ext cx="572750" cy="572750"/>
          </a:xfrm>
          <a:prstGeom prst="rect">
            <a:avLst/>
          </a:prstGeom>
        </p:spPr>
      </p:pic>
      <p:pic>
        <p:nvPicPr>
          <p:cNvPr id="132" name="Graphique 131" descr="Microbe avec un remplissage uni">
            <a:extLst>
              <a:ext uri="{FF2B5EF4-FFF2-40B4-BE49-F238E27FC236}">
                <a16:creationId xmlns:a16="http://schemas.microsoft.com/office/drawing/2014/main" id="{24BE32F1-30C1-4DC8-ACBC-1EBFBE5A6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1668" y="-82454"/>
            <a:ext cx="572750" cy="572750"/>
          </a:xfrm>
          <a:prstGeom prst="rect">
            <a:avLst/>
          </a:prstGeom>
        </p:spPr>
      </p:pic>
      <p:pic>
        <p:nvPicPr>
          <p:cNvPr id="133" name="Graphique 132" descr="Microbe avec un remplissage uni">
            <a:extLst>
              <a:ext uri="{FF2B5EF4-FFF2-40B4-BE49-F238E27FC236}">
                <a16:creationId xmlns:a16="http://schemas.microsoft.com/office/drawing/2014/main" id="{1D8D48F7-2F30-4B69-B91A-8BDD6A23E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612" y="-102873"/>
            <a:ext cx="572750" cy="572750"/>
          </a:xfrm>
          <a:prstGeom prst="rect">
            <a:avLst/>
          </a:prstGeom>
        </p:spPr>
      </p:pic>
      <p:pic>
        <p:nvPicPr>
          <p:cNvPr id="134" name="Graphique 133" descr="Microbe avec un remplissage uni">
            <a:extLst>
              <a:ext uri="{FF2B5EF4-FFF2-40B4-BE49-F238E27FC236}">
                <a16:creationId xmlns:a16="http://schemas.microsoft.com/office/drawing/2014/main" id="{626C2B40-E91F-4A9E-AEAF-D502A136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786" y="-82454"/>
            <a:ext cx="572750" cy="572750"/>
          </a:xfrm>
          <a:prstGeom prst="rect">
            <a:avLst/>
          </a:prstGeom>
        </p:spPr>
      </p:pic>
      <p:pic>
        <p:nvPicPr>
          <p:cNvPr id="135" name="Graphique 134" descr="Microbe avec un remplissage uni">
            <a:extLst>
              <a:ext uri="{FF2B5EF4-FFF2-40B4-BE49-F238E27FC236}">
                <a16:creationId xmlns:a16="http://schemas.microsoft.com/office/drawing/2014/main" id="{63EE9758-0FD1-4A2A-B6AF-2EC2BF778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4749" y="-105905"/>
            <a:ext cx="572750" cy="572750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21B25309-98D8-4576-90DF-D9028529A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2" y="3900934"/>
            <a:ext cx="1412623" cy="1135434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0ABCAF1F-875C-43E9-B2F5-0746B4FC9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64" y="5553869"/>
            <a:ext cx="1387090" cy="1436629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5FF8371-BFA8-4204-B391-EE7AF77E2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50" y="2579571"/>
            <a:ext cx="2384659" cy="2308370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1778291F-DA8F-4DC5-85D0-7969CAB09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5" y="5027807"/>
            <a:ext cx="1652177" cy="1599321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36382075-01A9-495E-87B8-CF2E1A02F7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24" y="3548421"/>
            <a:ext cx="1159648" cy="143662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2D95A6C-90A0-4EC6-AE9E-F48DB6656B98}"/>
              </a:ext>
            </a:extLst>
          </p:cNvPr>
          <p:cNvCxnSpPr>
            <a:cxnSpLocks/>
          </p:cNvCxnSpPr>
          <p:nvPr/>
        </p:nvCxnSpPr>
        <p:spPr>
          <a:xfrm flipH="1" flipV="1">
            <a:off x="5736182" y="842486"/>
            <a:ext cx="10534" cy="7507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150C8B5-23C0-498D-8A32-7E1F638BA716}"/>
              </a:ext>
            </a:extLst>
          </p:cNvPr>
          <p:cNvSpPr txBox="1"/>
          <p:nvPr/>
        </p:nvSpPr>
        <p:spPr>
          <a:xfrm>
            <a:off x="3705724" y="466845"/>
            <a:ext cx="427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AMP + MUCUS + </a:t>
            </a:r>
            <a:r>
              <a:rPr lang="fr-FR" dirty="0" err="1"/>
              <a:t>Ig</a:t>
            </a:r>
            <a:endParaRPr lang="fr-FR" dirty="0"/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3B08A917-0F6A-4276-8E2B-9C9BEF51755D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5744415" y="1959974"/>
            <a:ext cx="8194" cy="2094579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F7E7DD5D-D5F4-4C24-A62E-67266EE6C36A}"/>
              </a:ext>
            </a:extLst>
          </p:cNvPr>
          <p:cNvSpPr txBox="1"/>
          <p:nvPr/>
        </p:nvSpPr>
        <p:spPr>
          <a:xfrm>
            <a:off x="5848321" y="2994110"/>
            <a:ext cx="383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Cytokines Anti-inflammatoire : IL10, </a:t>
            </a:r>
            <a:r>
              <a:rPr lang="fr-FR" dirty="0" err="1"/>
              <a:t>TGFb</a:t>
            </a:r>
            <a:r>
              <a:rPr lang="fr-FR" dirty="0"/>
              <a:t>,…</a:t>
            </a: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B5F09A2D-7045-478D-9209-7E88BAA39D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798" y="4490821"/>
            <a:ext cx="1767585" cy="1541179"/>
          </a:xfrm>
          <a:prstGeom prst="rect">
            <a:avLst/>
          </a:prstGeom>
        </p:spPr>
      </p:pic>
      <p:pic>
        <p:nvPicPr>
          <p:cNvPr id="99" name="Graphique 98" descr="Signe de paix avec un remplissage uni">
            <a:extLst>
              <a:ext uri="{FF2B5EF4-FFF2-40B4-BE49-F238E27FC236}">
                <a16:creationId xmlns:a16="http://schemas.microsoft.com/office/drawing/2014/main" id="{BCAEB952-12BE-4BE3-A4BA-7DDCF1B674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95409" y="4054553"/>
            <a:ext cx="914400" cy="914400"/>
          </a:xfrm>
          <a:prstGeom prst="rect">
            <a:avLst/>
          </a:prstGeom>
        </p:spPr>
      </p:pic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07B1320B-FBCE-4000-BF92-E72BDD5A7FE9}"/>
              </a:ext>
            </a:extLst>
          </p:cNvPr>
          <p:cNvCxnSpPr>
            <a:cxnSpLocks/>
            <a:stCxn id="99" idx="3"/>
            <a:endCxn id="143" idx="1"/>
          </p:cNvCxnSpPr>
          <p:nvPr/>
        </p:nvCxnSpPr>
        <p:spPr>
          <a:xfrm flipV="1">
            <a:off x="6209809" y="4266736"/>
            <a:ext cx="589015" cy="245017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9F1AF804-D769-475D-AD7D-54251FB791F6}"/>
              </a:ext>
            </a:extLst>
          </p:cNvPr>
          <p:cNvCxnSpPr>
            <a:cxnSpLocks/>
            <a:stCxn id="99" idx="2"/>
            <a:endCxn id="125" idx="0"/>
          </p:cNvCxnSpPr>
          <p:nvPr/>
        </p:nvCxnSpPr>
        <p:spPr>
          <a:xfrm>
            <a:off x="5752609" y="4968953"/>
            <a:ext cx="0" cy="584916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30C5A04B-4C7B-4409-A097-B023C3DC8928}"/>
              </a:ext>
            </a:extLst>
          </p:cNvPr>
          <p:cNvCxnSpPr>
            <a:cxnSpLocks/>
            <a:stCxn id="99" idx="1"/>
            <a:endCxn id="139" idx="3"/>
          </p:cNvCxnSpPr>
          <p:nvPr/>
        </p:nvCxnSpPr>
        <p:spPr>
          <a:xfrm flipH="1" flipV="1">
            <a:off x="4946909" y="3733756"/>
            <a:ext cx="348500" cy="777997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Graphique 109" descr="Covid-19 avec un remplissage uni">
            <a:extLst>
              <a:ext uri="{FF2B5EF4-FFF2-40B4-BE49-F238E27FC236}">
                <a16:creationId xmlns:a16="http://schemas.microsoft.com/office/drawing/2014/main" id="{D2934464-5F9C-4088-8C97-A485337484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60567" y="84142"/>
            <a:ext cx="346699" cy="346699"/>
          </a:xfrm>
          <a:prstGeom prst="rect">
            <a:avLst/>
          </a:prstGeom>
        </p:spPr>
      </p:pic>
      <p:pic>
        <p:nvPicPr>
          <p:cNvPr id="111" name="Graphique 110" descr="Covid-19 avec un remplissage uni">
            <a:extLst>
              <a:ext uri="{FF2B5EF4-FFF2-40B4-BE49-F238E27FC236}">
                <a16:creationId xmlns:a16="http://schemas.microsoft.com/office/drawing/2014/main" id="{BF2B68E6-D498-402C-80DF-E895842494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63901" y="84142"/>
            <a:ext cx="346699" cy="346699"/>
          </a:xfrm>
          <a:prstGeom prst="rect">
            <a:avLst/>
          </a:prstGeom>
        </p:spPr>
      </p:pic>
      <p:pic>
        <p:nvPicPr>
          <p:cNvPr id="112" name="Graphique 111" descr="Covid-19 avec un remplissage uni">
            <a:extLst>
              <a:ext uri="{FF2B5EF4-FFF2-40B4-BE49-F238E27FC236}">
                <a16:creationId xmlns:a16="http://schemas.microsoft.com/office/drawing/2014/main" id="{3C73AD27-E1F7-42E0-A977-9365C4D3BD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73722" y="46634"/>
            <a:ext cx="346699" cy="346699"/>
          </a:xfrm>
          <a:prstGeom prst="rect">
            <a:avLst/>
          </a:prstGeom>
        </p:spPr>
      </p:pic>
      <p:pic>
        <p:nvPicPr>
          <p:cNvPr id="114" name="Graphique 113" descr="Covid-19 avec un remplissage uni">
            <a:extLst>
              <a:ext uri="{FF2B5EF4-FFF2-40B4-BE49-F238E27FC236}">
                <a16:creationId xmlns:a16="http://schemas.microsoft.com/office/drawing/2014/main" id="{FAC8CC39-8EFF-472F-A3CC-D6DE34FD27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60025" y="37660"/>
            <a:ext cx="346699" cy="346699"/>
          </a:xfrm>
          <a:prstGeom prst="rect">
            <a:avLst/>
          </a:prstGeom>
        </p:spPr>
      </p:pic>
      <p:pic>
        <p:nvPicPr>
          <p:cNvPr id="115" name="Graphique 114" descr="Covid-19 avec un remplissage uni">
            <a:extLst>
              <a:ext uri="{FF2B5EF4-FFF2-40B4-BE49-F238E27FC236}">
                <a16:creationId xmlns:a16="http://schemas.microsoft.com/office/drawing/2014/main" id="{364A9526-7E96-4F06-94B3-54940CDFE1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06818" y="7120"/>
            <a:ext cx="346699" cy="346699"/>
          </a:xfrm>
          <a:prstGeom prst="rect">
            <a:avLst/>
          </a:prstGeom>
        </p:spPr>
      </p:pic>
      <p:pic>
        <p:nvPicPr>
          <p:cNvPr id="116" name="Graphique 115" descr="Covid-19 avec un remplissage uni">
            <a:extLst>
              <a:ext uri="{FF2B5EF4-FFF2-40B4-BE49-F238E27FC236}">
                <a16:creationId xmlns:a16="http://schemas.microsoft.com/office/drawing/2014/main" id="{3D43FA41-354D-49BB-A6C0-2727A2626E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52690" y="36823"/>
            <a:ext cx="346699" cy="346699"/>
          </a:xfrm>
          <a:prstGeom prst="rect">
            <a:avLst/>
          </a:prstGeom>
        </p:spPr>
      </p:pic>
      <p:pic>
        <p:nvPicPr>
          <p:cNvPr id="117" name="Graphique 116" descr="Covid-19 avec un remplissage uni">
            <a:extLst>
              <a:ext uri="{FF2B5EF4-FFF2-40B4-BE49-F238E27FC236}">
                <a16:creationId xmlns:a16="http://schemas.microsoft.com/office/drawing/2014/main" id="{DBB0D8B4-6127-4E08-9B76-6EDCE1DAC6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1181" y="36822"/>
            <a:ext cx="346699" cy="3466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F36BC5-884D-48C7-90FD-4FEE517DD95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50230"/>
          <a:stretch/>
        </p:blipFill>
        <p:spPr>
          <a:xfrm rot="16200000">
            <a:off x="3483555" y="2182758"/>
            <a:ext cx="592500" cy="312044"/>
          </a:xfrm>
          <a:prstGeom prst="rect">
            <a:avLst/>
          </a:prstGeom>
        </p:spPr>
      </p:pic>
      <p:pic>
        <p:nvPicPr>
          <p:cNvPr id="140" name="Image 139">
            <a:extLst>
              <a:ext uri="{FF2B5EF4-FFF2-40B4-BE49-F238E27FC236}">
                <a16:creationId xmlns:a16="http://schemas.microsoft.com/office/drawing/2014/main" id="{C00BC05D-DB6B-4E41-AE0B-12917142119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9" b="48027"/>
          <a:stretch/>
        </p:blipFill>
        <p:spPr>
          <a:xfrm rot="17316463">
            <a:off x="2975819" y="2439636"/>
            <a:ext cx="887591" cy="2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1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9D276-9BE9-4BAB-8BD0-EDD64ED15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A9800-D6BE-4B89-9299-7D5E21A73AAC}"/>
              </a:ext>
            </a:extLst>
          </p:cNvPr>
          <p:cNvSpPr/>
          <p:nvPr/>
        </p:nvSpPr>
        <p:spPr>
          <a:xfrm>
            <a:off x="0" y="2175305"/>
            <a:ext cx="2052225" cy="1940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43419-EBFA-4DE1-B156-9864C7F0B282}"/>
              </a:ext>
            </a:extLst>
          </p:cNvPr>
          <p:cNvSpPr/>
          <p:nvPr/>
        </p:nvSpPr>
        <p:spPr>
          <a:xfrm>
            <a:off x="0" y="2367814"/>
            <a:ext cx="12192000" cy="449018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84CBEB6-8D78-487D-A73E-0474D100496A}"/>
              </a:ext>
            </a:extLst>
          </p:cNvPr>
          <p:cNvSpPr/>
          <p:nvPr/>
        </p:nvSpPr>
        <p:spPr>
          <a:xfrm>
            <a:off x="0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E9063C-A18D-487B-A4F7-4AA3968114D5}"/>
              </a:ext>
            </a:extLst>
          </p:cNvPr>
          <p:cNvSpPr/>
          <p:nvPr/>
        </p:nvSpPr>
        <p:spPr>
          <a:xfrm>
            <a:off x="673768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F4E3A61-A36E-4E95-A231-E51A73EC26F4}"/>
              </a:ext>
            </a:extLst>
          </p:cNvPr>
          <p:cNvSpPr/>
          <p:nvPr/>
        </p:nvSpPr>
        <p:spPr>
          <a:xfrm>
            <a:off x="1347536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62C1956-D82B-49A6-920B-5BBD3034ED3B}"/>
              </a:ext>
            </a:extLst>
          </p:cNvPr>
          <p:cNvSpPr/>
          <p:nvPr/>
        </p:nvSpPr>
        <p:spPr>
          <a:xfrm>
            <a:off x="4716726" y="1328281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8B632B9-34C8-48F8-AD55-82CD6FFA8BF2}"/>
              </a:ext>
            </a:extLst>
          </p:cNvPr>
          <p:cNvSpPr/>
          <p:nvPr/>
        </p:nvSpPr>
        <p:spPr>
          <a:xfrm>
            <a:off x="538230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34B291-44D6-424B-A22E-FF7E25EE8187}"/>
              </a:ext>
            </a:extLst>
          </p:cNvPr>
          <p:cNvSpPr/>
          <p:nvPr/>
        </p:nvSpPr>
        <p:spPr>
          <a:xfrm>
            <a:off x="3368840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528222D-4FBB-41F5-946A-AE23B5EFF46B}"/>
              </a:ext>
            </a:extLst>
          </p:cNvPr>
          <p:cNvSpPr/>
          <p:nvPr/>
        </p:nvSpPr>
        <p:spPr>
          <a:xfrm>
            <a:off x="4042608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C33FFFF-E3D8-4CFA-ABB5-6CBC6A56D037}"/>
              </a:ext>
            </a:extLst>
          </p:cNvPr>
          <p:cNvSpPr/>
          <p:nvPr/>
        </p:nvSpPr>
        <p:spPr>
          <a:xfrm>
            <a:off x="606391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BB43615-BC5C-4458-B6F8-3B91DEF44B8D}"/>
              </a:ext>
            </a:extLst>
          </p:cNvPr>
          <p:cNvSpPr/>
          <p:nvPr/>
        </p:nvSpPr>
        <p:spPr>
          <a:xfrm>
            <a:off x="6715225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CE77F1-AA09-4B6C-A8C0-3D58C86C838A}"/>
              </a:ext>
            </a:extLst>
          </p:cNvPr>
          <p:cNvSpPr/>
          <p:nvPr/>
        </p:nvSpPr>
        <p:spPr>
          <a:xfrm>
            <a:off x="738899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B8B7428-AC69-4AFC-8393-5E5D564681D9}"/>
              </a:ext>
            </a:extLst>
          </p:cNvPr>
          <p:cNvSpPr/>
          <p:nvPr/>
        </p:nvSpPr>
        <p:spPr>
          <a:xfrm>
            <a:off x="8062761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F4F41EA-78C2-4E12-BD88-A64C44A35953}"/>
              </a:ext>
            </a:extLst>
          </p:cNvPr>
          <p:cNvSpPr/>
          <p:nvPr/>
        </p:nvSpPr>
        <p:spPr>
          <a:xfrm>
            <a:off x="8752569" y="1318650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BA7C61E-C471-4AFB-B9C3-6096213F2D9B}"/>
              </a:ext>
            </a:extLst>
          </p:cNvPr>
          <p:cNvSpPr/>
          <p:nvPr/>
        </p:nvSpPr>
        <p:spPr>
          <a:xfrm>
            <a:off x="943275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777D16A-F1DA-4182-A269-D8FEBD76EC0E}"/>
              </a:ext>
            </a:extLst>
          </p:cNvPr>
          <p:cNvSpPr/>
          <p:nvPr/>
        </p:nvSpPr>
        <p:spPr>
          <a:xfrm>
            <a:off x="10112935" y="1318649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841F32F-70B6-4B44-8C0A-161D3AE1BE05}"/>
              </a:ext>
            </a:extLst>
          </p:cNvPr>
          <p:cNvSpPr/>
          <p:nvPr/>
        </p:nvSpPr>
        <p:spPr>
          <a:xfrm>
            <a:off x="10786702" y="1318648"/>
            <a:ext cx="731519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EF11FF-8904-4872-A80B-69F0D8A1DC6A}"/>
              </a:ext>
            </a:extLst>
          </p:cNvPr>
          <p:cNvSpPr/>
          <p:nvPr/>
        </p:nvSpPr>
        <p:spPr>
          <a:xfrm>
            <a:off x="11518227" y="1318647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DC27EF37-1E39-48EF-A4DF-9999B5A5DFF1}"/>
              </a:ext>
            </a:extLst>
          </p:cNvPr>
          <p:cNvSpPr/>
          <p:nvPr/>
        </p:nvSpPr>
        <p:spPr>
          <a:xfrm>
            <a:off x="18589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E8ACB4AA-6D57-4EEE-A9CF-9960F467CC6C}"/>
              </a:ext>
            </a:extLst>
          </p:cNvPr>
          <p:cNvSpPr/>
          <p:nvPr/>
        </p:nvSpPr>
        <p:spPr>
          <a:xfrm>
            <a:off x="39447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F1049C00-E1D8-4376-A35D-B41BB272BBC2}"/>
              </a:ext>
            </a:extLst>
          </p:cNvPr>
          <p:cNvSpPr/>
          <p:nvPr/>
        </p:nvSpPr>
        <p:spPr>
          <a:xfrm>
            <a:off x="5580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5BAB59E-1635-45C4-9F18-B11DFEAF7D31}"/>
              </a:ext>
            </a:extLst>
          </p:cNvPr>
          <p:cNvSpPr/>
          <p:nvPr/>
        </p:nvSpPr>
        <p:spPr>
          <a:xfrm>
            <a:off x="798798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E0A2CE13-DC83-463E-B65E-FCC77EF4477F}"/>
              </a:ext>
            </a:extLst>
          </p:cNvPr>
          <p:cNvSpPr/>
          <p:nvPr/>
        </p:nvSpPr>
        <p:spPr>
          <a:xfrm>
            <a:off x="98141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E65CFEF0-BE64-4E7C-8641-FA86E02D66F3}"/>
              </a:ext>
            </a:extLst>
          </p:cNvPr>
          <p:cNvSpPr/>
          <p:nvPr/>
        </p:nvSpPr>
        <p:spPr>
          <a:xfrm>
            <a:off x="114209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E5ADC505-8148-48D2-9B61-6A08A59CF906}"/>
              </a:ext>
            </a:extLst>
          </p:cNvPr>
          <p:cNvSpPr/>
          <p:nvPr/>
        </p:nvSpPr>
        <p:spPr>
          <a:xfrm>
            <a:off x="1467753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70F4B70-8796-49D8-8ADA-3E6EB32002B2}"/>
              </a:ext>
            </a:extLst>
          </p:cNvPr>
          <p:cNvSpPr/>
          <p:nvPr/>
        </p:nvSpPr>
        <p:spPr>
          <a:xfrm>
            <a:off x="165066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912BC7B0-963D-4A37-A162-7766680924C1}"/>
              </a:ext>
            </a:extLst>
          </p:cNvPr>
          <p:cNvSpPr/>
          <p:nvPr/>
        </p:nvSpPr>
        <p:spPr>
          <a:xfrm>
            <a:off x="18319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9B5F4779-5C26-46DC-81F7-418833C30833}"/>
              </a:ext>
            </a:extLst>
          </p:cNvPr>
          <p:cNvSpPr/>
          <p:nvPr/>
        </p:nvSpPr>
        <p:spPr>
          <a:xfrm>
            <a:off x="4788267" y="961149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61BD79E4-9810-44C7-B459-52E3E22563B0}"/>
              </a:ext>
            </a:extLst>
          </p:cNvPr>
          <p:cNvSpPr/>
          <p:nvPr/>
        </p:nvSpPr>
        <p:spPr>
          <a:xfrm>
            <a:off x="5018082" y="91438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459200AA-7ECE-4EC7-A177-95DAB8BAF5DC}"/>
              </a:ext>
            </a:extLst>
          </p:cNvPr>
          <p:cNvSpPr/>
          <p:nvPr/>
        </p:nvSpPr>
        <p:spPr>
          <a:xfrm>
            <a:off x="5207886" y="9043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6E055878-500B-4901-94D1-5968BD4D2719}"/>
              </a:ext>
            </a:extLst>
          </p:cNvPr>
          <p:cNvSpPr/>
          <p:nvPr/>
        </p:nvSpPr>
        <p:spPr>
          <a:xfrm>
            <a:off x="5506131" y="89558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CAF2052-7CD0-45BF-9A99-50C34CBDDBFB}"/>
              </a:ext>
            </a:extLst>
          </p:cNvPr>
          <p:cNvSpPr/>
          <p:nvPr/>
        </p:nvSpPr>
        <p:spPr>
          <a:xfrm>
            <a:off x="568646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C2F965AC-A567-4452-B89B-6CD38FEE0B3D}"/>
              </a:ext>
            </a:extLst>
          </p:cNvPr>
          <p:cNvSpPr/>
          <p:nvPr/>
        </p:nvSpPr>
        <p:spPr>
          <a:xfrm>
            <a:off x="5915817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B03797C-5EAA-4DCE-B59F-49F91AC4A641}"/>
              </a:ext>
            </a:extLst>
          </p:cNvPr>
          <p:cNvSpPr/>
          <p:nvPr/>
        </p:nvSpPr>
        <p:spPr>
          <a:xfrm>
            <a:off x="3480354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50596FDD-ED58-4C8D-9502-65456197AFFC}"/>
              </a:ext>
            </a:extLst>
          </p:cNvPr>
          <p:cNvSpPr/>
          <p:nvPr/>
        </p:nvSpPr>
        <p:spPr>
          <a:xfrm>
            <a:off x="367214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B92601CE-0350-49EC-B7A7-969133743019}"/>
              </a:ext>
            </a:extLst>
          </p:cNvPr>
          <p:cNvSpPr/>
          <p:nvPr/>
        </p:nvSpPr>
        <p:spPr>
          <a:xfrm>
            <a:off x="3862928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D193C46-ADD7-41BA-A5DF-35A096DBB405}"/>
              </a:ext>
            </a:extLst>
          </p:cNvPr>
          <p:cNvSpPr/>
          <p:nvPr/>
        </p:nvSpPr>
        <p:spPr>
          <a:xfrm>
            <a:off x="4150019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62D219DB-C898-4D80-883F-F14051253815}"/>
              </a:ext>
            </a:extLst>
          </p:cNvPr>
          <p:cNvSpPr/>
          <p:nvPr/>
        </p:nvSpPr>
        <p:spPr>
          <a:xfrm>
            <a:off x="4331262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6A625B9-716D-469B-9B63-887AD5346B65}"/>
              </a:ext>
            </a:extLst>
          </p:cNvPr>
          <p:cNvSpPr/>
          <p:nvPr/>
        </p:nvSpPr>
        <p:spPr>
          <a:xfrm>
            <a:off x="4502937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FAA0643C-44A5-4ED5-8A92-18B268B6F7D5}"/>
              </a:ext>
            </a:extLst>
          </p:cNvPr>
          <p:cNvSpPr/>
          <p:nvPr/>
        </p:nvSpPr>
        <p:spPr>
          <a:xfrm>
            <a:off x="6177207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AA8EE4FD-F500-462E-8C62-076DAB23AA68}"/>
              </a:ext>
            </a:extLst>
          </p:cNvPr>
          <p:cNvSpPr/>
          <p:nvPr/>
        </p:nvSpPr>
        <p:spPr>
          <a:xfrm>
            <a:off x="6339478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1A685762-539A-448C-8583-5901BD20E8AF}"/>
              </a:ext>
            </a:extLst>
          </p:cNvPr>
          <p:cNvSpPr/>
          <p:nvPr/>
        </p:nvSpPr>
        <p:spPr>
          <a:xfrm>
            <a:off x="6540296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4994438-58DF-4046-83CE-310481A2AB4D}"/>
              </a:ext>
            </a:extLst>
          </p:cNvPr>
          <p:cNvSpPr/>
          <p:nvPr/>
        </p:nvSpPr>
        <p:spPr>
          <a:xfrm>
            <a:off x="6828520" y="93845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AC52D6A9-DC9F-48C8-B23E-E0D6BA3420D1}"/>
              </a:ext>
            </a:extLst>
          </p:cNvPr>
          <p:cNvSpPr/>
          <p:nvPr/>
        </p:nvSpPr>
        <p:spPr>
          <a:xfrm>
            <a:off x="7039614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3F8D7C12-40DA-4D9F-A277-DBCCD0DE2C1F}"/>
              </a:ext>
            </a:extLst>
          </p:cNvPr>
          <p:cNvSpPr/>
          <p:nvPr/>
        </p:nvSpPr>
        <p:spPr>
          <a:xfrm>
            <a:off x="7201422" y="9264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B6762E4E-C085-458F-98D7-37D8F64DE972}"/>
              </a:ext>
            </a:extLst>
          </p:cNvPr>
          <p:cNvSpPr/>
          <p:nvPr/>
        </p:nvSpPr>
        <p:spPr>
          <a:xfrm>
            <a:off x="750615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049C3184-5AFB-48A0-888D-C644F28121A5}"/>
              </a:ext>
            </a:extLst>
          </p:cNvPr>
          <p:cNvSpPr/>
          <p:nvPr/>
        </p:nvSpPr>
        <p:spPr>
          <a:xfrm>
            <a:off x="7670258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359D966D-81E0-4F20-A2FD-A203A341207C}"/>
              </a:ext>
            </a:extLst>
          </p:cNvPr>
          <p:cNvSpPr/>
          <p:nvPr/>
        </p:nvSpPr>
        <p:spPr>
          <a:xfrm>
            <a:off x="783269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15A93D92-EB5D-4E1B-999A-A1A988DEFD0E}"/>
              </a:ext>
            </a:extLst>
          </p:cNvPr>
          <p:cNvSpPr/>
          <p:nvPr/>
        </p:nvSpPr>
        <p:spPr>
          <a:xfrm>
            <a:off x="8207214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506F74FC-682E-4A75-A1A4-A7CBA4C9B9B5}"/>
              </a:ext>
            </a:extLst>
          </p:cNvPr>
          <p:cNvSpPr/>
          <p:nvPr/>
        </p:nvSpPr>
        <p:spPr>
          <a:xfrm>
            <a:off x="836007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558767FD-BE65-46B9-AF5A-3042FE534DFD}"/>
              </a:ext>
            </a:extLst>
          </p:cNvPr>
          <p:cNvSpPr/>
          <p:nvPr/>
        </p:nvSpPr>
        <p:spPr>
          <a:xfrm>
            <a:off x="8531601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60ECE8D-D581-47F6-9522-988C3FE6510E}"/>
              </a:ext>
            </a:extLst>
          </p:cNvPr>
          <p:cNvSpPr/>
          <p:nvPr/>
        </p:nvSpPr>
        <p:spPr>
          <a:xfrm>
            <a:off x="8866655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C20AD0A4-3DDA-48B2-8DA3-314B77FD9F22}"/>
              </a:ext>
            </a:extLst>
          </p:cNvPr>
          <p:cNvSpPr/>
          <p:nvPr/>
        </p:nvSpPr>
        <p:spPr>
          <a:xfrm>
            <a:off x="904905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222CA520-D8AC-4F53-B4F2-17225861C646}"/>
              </a:ext>
            </a:extLst>
          </p:cNvPr>
          <p:cNvSpPr/>
          <p:nvPr/>
        </p:nvSpPr>
        <p:spPr>
          <a:xfrm>
            <a:off x="9231461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D89CF8C-5C82-4758-BE8D-C87856BDF8E8}"/>
              </a:ext>
            </a:extLst>
          </p:cNvPr>
          <p:cNvSpPr/>
          <p:nvPr/>
        </p:nvSpPr>
        <p:spPr>
          <a:xfrm>
            <a:off x="9517907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7B0CF34-E0B1-47B2-88D8-29C876F2ABBC}"/>
              </a:ext>
            </a:extLst>
          </p:cNvPr>
          <p:cNvSpPr/>
          <p:nvPr/>
        </p:nvSpPr>
        <p:spPr>
          <a:xfrm>
            <a:off x="9699790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42B470F2-986A-4BA9-BB57-CCAD8F3F2E82}"/>
              </a:ext>
            </a:extLst>
          </p:cNvPr>
          <p:cNvSpPr/>
          <p:nvPr/>
        </p:nvSpPr>
        <p:spPr>
          <a:xfrm>
            <a:off x="988114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A45DEE19-C642-45A8-AF8B-87E119934D81}"/>
              </a:ext>
            </a:extLst>
          </p:cNvPr>
          <p:cNvSpPr/>
          <p:nvPr/>
        </p:nvSpPr>
        <p:spPr>
          <a:xfrm>
            <a:off x="1022470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1D41BA7-B58C-46EE-932F-79F3D714E280}"/>
              </a:ext>
            </a:extLst>
          </p:cNvPr>
          <p:cNvSpPr/>
          <p:nvPr/>
        </p:nvSpPr>
        <p:spPr>
          <a:xfrm>
            <a:off x="10406228" y="92642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092A53FE-04C0-429B-801B-1F98CBCD2350}"/>
              </a:ext>
            </a:extLst>
          </p:cNvPr>
          <p:cNvSpPr/>
          <p:nvPr/>
        </p:nvSpPr>
        <p:spPr>
          <a:xfrm>
            <a:off x="10587479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928E5F40-3967-4CD1-AB91-4E80558A43D1}"/>
              </a:ext>
            </a:extLst>
          </p:cNvPr>
          <p:cNvSpPr/>
          <p:nvPr/>
        </p:nvSpPr>
        <p:spPr>
          <a:xfrm>
            <a:off x="1091679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25F69DAD-E2A8-4B1C-8461-AFB5CBCA018D}"/>
              </a:ext>
            </a:extLst>
          </p:cNvPr>
          <p:cNvSpPr/>
          <p:nvPr/>
        </p:nvSpPr>
        <p:spPr>
          <a:xfrm>
            <a:off x="11098045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32CA9CC5-D486-4FDD-BFA2-6107203838DE}"/>
              </a:ext>
            </a:extLst>
          </p:cNvPr>
          <p:cNvSpPr/>
          <p:nvPr/>
        </p:nvSpPr>
        <p:spPr>
          <a:xfrm>
            <a:off x="11260171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E4309E7F-A3E2-4390-B7CC-38FFF94B2C1B}"/>
              </a:ext>
            </a:extLst>
          </p:cNvPr>
          <p:cNvSpPr/>
          <p:nvPr/>
        </p:nvSpPr>
        <p:spPr>
          <a:xfrm>
            <a:off x="11595365" y="92642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25C9F593-A503-4B10-974E-C57195ACC5BF}"/>
              </a:ext>
            </a:extLst>
          </p:cNvPr>
          <p:cNvSpPr/>
          <p:nvPr/>
        </p:nvSpPr>
        <p:spPr>
          <a:xfrm>
            <a:off x="11765599" y="92642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862DF16B-50F6-4C74-A77E-D0BBE2520811}"/>
              </a:ext>
            </a:extLst>
          </p:cNvPr>
          <p:cNvSpPr/>
          <p:nvPr/>
        </p:nvSpPr>
        <p:spPr>
          <a:xfrm>
            <a:off x="11946525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6BFC09FB-5C65-4BAA-B639-CEEC62A7F9F1}"/>
              </a:ext>
            </a:extLst>
          </p:cNvPr>
          <p:cNvSpPr/>
          <p:nvPr/>
        </p:nvSpPr>
        <p:spPr>
          <a:xfrm>
            <a:off x="0" y="375385"/>
            <a:ext cx="2052225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Cylindre 85">
            <a:extLst>
              <a:ext uri="{FF2B5EF4-FFF2-40B4-BE49-F238E27FC236}">
                <a16:creationId xmlns:a16="http://schemas.microsoft.com/office/drawing/2014/main" id="{6827A5C0-AF65-4C47-81DC-D21B946BF47F}"/>
              </a:ext>
            </a:extLst>
          </p:cNvPr>
          <p:cNvSpPr/>
          <p:nvPr/>
        </p:nvSpPr>
        <p:spPr>
          <a:xfrm rot="16200000">
            <a:off x="11462988" y="3138782"/>
            <a:ext cx="510565" cy="10861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8" name="Picture 8" descr="Dendrite : images, photos et images vectorielles de stock | Shutterstock">
            <a:extLst>
              <a:ext uri="{FF2B5EF4-FFF2-40B4-BE49-F238E27FC236}">
                <a16:creationId xmlns:a16="http://schemas.microsoft.com/office/drawing/2014/main" id="{CED61436-7585-4FD9-9095-17AF0331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796">
            <a:off x="10291704" y="4802502"/>
            <a:ext cx="4200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Cylindre 86">
            <a:extLst>
              <a:ext uri="{FF2B5EF4-FFF2-40B4-BE49-F238E27FC236}">
                <a16:creationId xmlns:a16="http://schemas.microsoft.com/office/drawing/2014/main" id="{2DEB9549-AB92-4794-93FB-A66593E2DDE2}"/>
              </a:ext>
            </a:extLst>
          </p:cNvPr>
          <p:cNvSpPr/>
          <p:nvPr/>
        </p:nvSpPr>
        <p:spPr>
          <a:xfrm rot="16200000">
            <a:off x="11513762" y="4844661"/>
            <a:ext cx="494013" cy="1001191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986BBB34-CB26-4160-8422-9F730FC30D4A}"/>
              </a:ext>
            </a:extLst>
          </p:cNvPr>
          <p:cNvSpPr/>
          <p:nvPr/>
        </p:nvSpPr>
        <p:spPr>
          <a:xfrm>
            <a:off x="10968619" y="4340978"/>
            <a:ext cx="497306" cy="126092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ylindre 87">
            <a:extLst>
              <a:ext uri="{FF2B5EF4-FFF2-40B4-BE49-F238E27FC236}">
                <a16:creationId xmlns:a16="http://schemas.microsoft.com/office/drawing/2014/main" id="{523BFEF5-3724-4DE5-9993-D8E071055D4A}"/>
              </a:ext>
            </a:extLst>
          </p:cNvPr>
          <p:cNvSpPr/>
          <p:nvPr/>
        </p:nvSpPr>
        <p:spPr>
          <a:xfrm>
            <a:off x="10968619" y="3411927"/>
            <a:ext cx="497306" cy="112155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ylindre 89">
            <a:extLst>
              <a:ext uri="{FF2B5EF4-FFF2-40B4-BE49-F238E27FC236}">
                <a16:creationId xmlns:a16="http://schemas.microsoft.com/office/drawing/2014/main" id="{E80AAB98-C306-4D3C-8E6D-A1E579BDF433}"/>
              </a:ext>
            </a:extLst>
          </p:cNvPr>
          <p:cNvSpPr/>
          <p:nvPr/>
        </p:nvSpPr>
        <p:spPr>
          <a:xfrm rot="16200000">
            <a:off x="11343796" y="2259853"/>
            <a:ext cx="510566" cy="126092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A1E8C533-F80C-468B-B8CE-AA0C58637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59" y="5678568"/>
            <a:ext cx="1065402" cy="1135434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D07F04F8-D7D1-45B4-A108-DAE6E7DCE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38" y="5226865"/>
            <a:ext cx="1079409" cy="1150361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7986C377-903C-49C0-A8BF-FECEA5AF3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2" y="4543120"/>
            <a:ext cx="1079408" cy="1150361"/>
          </a:xfrm>
          <a:prstGeom prst="rect">
            <a:avLst/>
          </a:prstGeom>
        </p:spPr>
      </p:pic>
      <p:pic>
        <p:nvPicPr>
          <p:cNvPr id="127" name="Graphique 126" descr="Microbe avec un remplissage uni">
            <a:extLst>
              <a:ext uri="{FF2B5EF4-FFF2-40B4-BE49-F238E27FC236}">
                <a16:creationId xmlns:a16="http://schemas.microsoft.com/office/drawing/2014/main" id="{4C6B5AB6-1429-436E-BCD8-38FB5DBD6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042" y="-98682"/>
            <a:ext cx="572750" cy="572750"/>
          </a:xfrm>
          <a:prstGeom prst="rect">
            <a:avLst/>
          </a:prstGeom>
        </p:spPr>
      </p:pic>
      <p:pic>
        <p:nvPicPr>
          <p:cNvPr id="128" name="Graphique 127" descr="Microbe avec un remplissage uni">
            <a:extLst>
              <a:ext uri="{FF2B5EF4-FFF2-40B4-BE49-F238E27FC236}">
                <a16:creationId xmlns:a16="http://schemas.microsoft.com/office/drawing/2014/main" id="{9703CB3B-C867-4E8E-B800-86435867B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5516" y="2317563"/>
            <a:ext cx="572750" cy="572750"/>
          </a:xfrm>
          <a:prstGeom prst="rect">
            <a:avLst/>
          </a:prstGeom>
        </p:spPr>
      </p:pic>
      <p:pic>
        <p:nvPicPr>
          <p:cNvPr id="129" name="Graphique 128" descr="Microbe avec un remplissage uni">
            <a:extLst>
              <a:ext uri="{FF2B5EF4-FFF2-40B4-BE49-F238E27FC236}">
                <a16:creationId xmlns:a16="http://schemas.microsoft.com/office/drawing/2014/main" id="{80E5BA19-7BA0-4AD5-9A70-3420160FE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3225" y="79451"/>
            <a:ext cx="572750" cy="572750"/>
          </a:xfrm>
          <a:prstGeom prst="rect">
            <a:avLst/>
          </a:prstGeom>
        </p:spPr>
      </p:pic>
      <p:pic>
        <p:nvPicPr>
          <p:cNvPr id="130" name="Graphique 129" descr="Microbe avec un remplissage uni">
            <a:extLst>
              <a:ext uri="{FF2B5EF4-FFF2-40B4-BE49-F238E27FC236}">
                <a16:creationId xmlns:a16="http://schemas.microsoft.com/office/drawing/2014/main" id="{4461E1A1-FEB4-4CC9-9635-3E4B26A45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1048" y="1421583"/>
            <a:ext cx="572750" cy="572750"/>
          </a:xfrm>
          <a:prstGeom prst="rect">
            <a:avLst/>
          </a:prstGeom>
        </p:spPr>
      </p:pic>
      <p:pic>
        <p:nvPicPr>
          <p:cNvPr id="131" name="Graphique 130" descr="Microbe avec un remplissage uni">
            <a:extLst>
              <a:ext uri="{FF2B5EF4-FFF2-40B4-BE49-F238E27FC236}">
                <a16:creationId xmlns:a16="http://schemas.microsoft.com/office/drawing/2014/main" id="{88A8805F-0079-4120-9646-F2EDF8478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26137" y="3959836"/>
            <a:ext cx="572750" cy="572750"/>
          </a:xfrm>
          <a:prstGeom prst="rect">
            <a:avLst/>
          </a:prstGeom>
        </p:spPr>
      </p:pic>
      <p:pic>
        <p:nvPicPr>
          <p:cNvPr id="132" name="Graphique 131" descr="Microbe avec un remplissage uni">
            <a:extLst>
              <a:ext uri="{FF2B5EF4-FFF2-40B4-BE49-F238E27FC236}">
                <a16:creationId xmlns:a16="http://schemas.microsoft.com/office/drawing/2014/main" id="{24BE32F1-30C1-4DC8-ACBC-1EBFBE5A6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2474" y="538878"/>
            <a:ext cx="572750" cy="572750"/>
          </a:xfrm>
          <a:prstGeom prst="rect">
            <a:avLst/>
          </a:prstGeom>
        </p:spPr>
      </p:pic>
      <p:pic>
        <p:nvPicPr>
          <p:cNvPr id="133" name="Graphique 132" descr="Microbe avec un remplissage uni">
            <a:extLst>
              <a:ext uri="{FF2B5EF4-FFF2-40B4-BE49-F238E27FC236}">
                <a16:creationId xmlns:a16="http://schemas.microsoft.com/office/drawing/2014/main" id="{1D8D48F7-2F30-4B69-B91A-8BDD6A23E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612" y="-102873"/>
            <a:ext cx="572750" cy="572750"/>
          </a:xfrm>
          <a:prstGeom prst="rect">
            <a:avLst/>
          </a:prstGeom>
        </p:spPr>
      </p:pic>
      <p:pic>
        <p:nvPicPr>
          <p:cNvPr id="134" name="Graphique 133" descr="Microbe avec un remplissage uni">
            <a:extLst>
              <a:ext uri="{FF2B5EF4-FFF2-40B4-BE49-F238E27FC236}">
                <a16:creationId xmlns:a16="http://schemas.microsoft.com/office/drawing/2014/main" id="{626C2B40-E91F-4A9E-AEAF-D502A136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786" y="-82454"/>
            <a:ext cx="572750" cy="572750"/>
          </a:xfrm>
          <a:prstGeom prst="rect">
            <a:avLst/>
          </a:prstGeom>
        </p:spPr>
      </p:pic>
      <p:pic>
        <p:nvPicPr>
          <p:cNvPr id="135" name="Graphique 134" descr="Microbe avec un remplissage uni">
            <a:extLst>
              <a:ext uri="{FF2B5EF4-FFF2-40B4-BE49-F238E27FC236}">
                <a16:creationId xmlns:a16="http://schemas.microsoft.com/office/drawing/2014/main" id="{63EE9758-0FD1-4A2A-B6AF-2EC2BF778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4749" y="-105905"/>
            <a:ext cx="572750" cy="572750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21B25309-98D8-4576-90DF-D9028529A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60" y="2338678"/>
            <a:ext cx="1412623" cy="1135434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0ABCAF1F-875C-43E9-B2F5-0746B4FC9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06" y="5450506"/>
            <a:ext cx="1387090" cy="1436629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5FF8371-BFA8-4204-B391-EE7AF77E2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31" y="5134712"/>
            <a:ext cx="1730908" cy="1675533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1778291F-DA8F-4DC5-85D0-7969CAB09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3257">
            <a:off x="3280629" y="3251417"/>
            <a:ext cx="1215847" cy="1176950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F3CE4F55-B67B-4E2A-A1DA-5E353E194698}"/>
              </a:ext>
            </a:extLst>
          </p:cNvPr>
          <p:cNvSpPr/>
          <p:nvPr/>
        </p:nvSpPr>
        <p:spPr>
          <a:xfrm>
            <a:off x="3407408" y="2164891"/>
            <a:ext cx="8784592" cy="204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 : coins arrondis 106">
            <a:extLst>
              <a:ext uri="{FF2B5EF4-FFF2-40B4-BE49-F238E27FC236}">
                <a16:creationId xmlns:a16="http://schemas.microsoft.com/office/drawing/2014/main" id="{E9C8612D-E1D8-4DA0-96B8-DE490801A3A8}"/>
              </a:ext>
            </a:extLst>
          </p:cNvPr>
          <p:cNvSpPr/>
          <p:nvPr/>
        </p:nvSpPr>
        <p:spPr>
          <a:xfrm>
            <a:off x="3480354" y="362887"/>
            <a:ext cx="8730416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Éclair 107">
            <a:extLst>
              <a:ext uri="{FF2B5EF4-FFF2-40B4-BE49-F238E27FC236}">
                <a16:creationId xmlns:a16="http://schemas.microsoft.com/office/drawing/2014/main" id="{D795ACC9-52A1-4A5C-B12C-33A84F300390}"/>
              </a:ext>
            </a:extLst>
          </p:cNvPr>
          <p:cNvSpPr/>
          <p:nvPr/>
        </p:nvSpPr>
        <p:spPr>
          <a:xfrm rot="4510795">
            <a:off x="2934928" y="3717082"/>
            <a:ext cx="355421" cy="62698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Éclair 113">
            <a:extLst>
              <a:ext uri="{FF2B5EF4-FFF2-40B4-BE49-F238E27FC236}">
                <a16:creationId xmlns:a16="http://schemas.microsoft.com/office/drawing/2014/main" id="{F85AF638-A37F-4DAF-B7A4-2ACCE894D4E4}"/>
              </a:ext>
            </a:extLst>
          </p:cNvPr>
          <p:cNvSpPr/>
          <p:nvPr/>
        </p:nvSpPr>
        <p:spPr>
          <a:xfrm rot="3496230">
            <a:off x="2675612" y="3090104"/>
            <a:ext cx="620245" cy="90463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51CFB7-3155-46E3-847D-AE61F7170E71}"/>
              </a:ext>
            </a:extLst>
          </p:cNvPr>
          <p:cNvSpPr txBox="1"/>
          <p:nvPr/>
        </p:nvSpPr>
        <p:spPr>
          <a:xfrm>
            <a:off x="5135285" y="3986672"/>
            <a:ext cx="51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E777543-7ACE-4531-B82A-93C7C23239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80" y="2248126"/>
            <a:ext cx="1895217" cy="1652463"/>
          </a:xfrm>
          <a:prstGeom prst="rect">
            <a:avLst/>
          </a:prstGeom>
        </p:spPr>
      </p:pic>
      <p:pic>
        <p:nvPicPr>
          <p:cNvPr id="120" name="Graphique 119" descr="Produits chimiques avec un remplissage uni">
            <a:extLst>
              <a:ext uri="{FF2B5EF4-FFF2-40B4-BE49-F238E27FC236}">
                <a16:creationId xmlns:a16="http://schemas.microsoft.com/office/drawing/2014/main" id="{6FC6DE48-5309-4E2D-A18B-60E7E58F34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86112" y="4298433"/>
            <a:ext cx="324109" cy="324109"/>
          </a:xfrm>
          <a:prstGeom prst="rect">
            <a:avLst/>
          </a:prstGeom>
        </p:spPr>
      </p:pic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B9F9127A-1332-4B31-84BD-DF68633FD84A}"/>
              </a:ext>
            </a:extLst>
          </p:cNvPr>
          <p:cNvCxnSpPr>
            <a:cxnSpLocks/>
          </p:cNvCxnSpPr>
          <p:nvPr/>
        </p:nvCxnSpPr>
        <p:spPr>
          <a:xfrm flipV="1">
            <a:off x="2886474" y="4456774"/>
            <a:ext cx="2321412" cy="34671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219AE8F8-DA9F-4475-956C-BF001373051E}"/>
              </a:ext>
            </a:extLst>
          </p:cNvPr>
          <p:cNvCxnSpPr>
            <a:cxnSpLocks/>
          </p:cNvCxnSpPr>
          <p:nvPr/>
        </p:nvCxnSpPr>
        <p:spPr>
          <a:xfrm flipV="1">
            <a:off x="5583261" y="2890313"/>
            <a:ext cx="3235270" cy="1558642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0FE332DA-2199-49B3-8EC4-C02CFAEAB8C5}"/>
              </a:ext>
            </a:extLst>
          </p:cNvPr>
          <p:cNvCxnSpPr>
            <a:cxnSpLocks/>
          </p:cNvCxnSpPr>
          <p:nvPr/>
        </p:nvCxnSpPr>
        <p:spPr>
          <a:xfrm flipV="1">
            <a:off x="10786702" y="2924225"/>
            <a:ext cx="1105129" cy="899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D397CB6D-4863-48DC-AF81-596EAE6D9211}"/>
              </a:ext>
            </a:extLst>
          </p:cNvPr>
          <p:cNvCxnSpPr>
            <a:cxnSpLocks/>
          </p:cNvCxnSpPr>
          <p:nvPr/>
        </p:nvCxnSpPr>
        <p:spPr>
          <a:xfrm flipH="1" flipV="1">
            <a:off x="4517551" y="3298162"/>
            <a:ext cx="728900" cy="96397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Graphique 169" descr="Danger avec un remplissage uni">
            <a:extLst>
              <a:ext uri="{FF2B5EF4-FFF2-40B4-BE49-F238E27FC236}">
                <a16:creationId xmlns:a16="http://schemas.microsoft.com/office/drawing/2014/main" id="{0BC3BA95-4470-4815-AE02-F5CEE3A2C1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428" y="4541453"/>
            <a:ext cx="693235" cy="693235"/>
          </a:xfrm>
          <a:prstGeom prst="rect">
            <a:avLst/>
          </a:prstGeom>
        </p:spPr>
      </p:pic>
      <p:pic>
        <p:nvPicPr>
          <p:cNvPr id="171" name="Graphique 170" descr="Danger avec un remplissage uni">
            <a:extLst>
              <a:ext uri="{FF2B5EF4-FFF2-40B4-BE49-F238E27FC236}">
                <a16:creationId xmlns:a16="http://schemas.microsoft.com/office/drawing/2014/main" id="{DA347B27-4313-45CE-815C-FF263F17B0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890" y="3108766"/>
            <a:ext cx="693235" cy="693235"/>
          </a:xfrm>
          <a:prstGeom prst="rect">
            <a:avLst/>
          </a:prstGeom>
        </p:spPr>
      </p:pic>
      <p:pic>
        <p:nvPicPr>
          <p:cNvPr id="172" name="Graphique 171" descr="Danger avec un remplissage uni">
            <a:extLst>
              <a:ext uri="{FF2B5EF4-FFF2-40B4-BE49-F238E27FC236}">
                <a16:creationId xmlns:a16="http://schemas.microsoft.com/office/drawing/2014/main" id="{05B2FC58-8CFE-4ECB-BF45-5FEEF5FFC8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96" y="3785636"/>
            <a:ext cx="693235" cy="693235"/>
          </a:xfrm>
          <a:prstGeom prst="rect">
            <a:avLst/>
          </a:prstGeom>
        </p:spPr>
      </p:pic>
      <p:pic>
        <p:nvPicPr>
          <p:cNvPr id="173" name="Graphique 172" descr="Danger avec un remplissage uni">
            <a:extLst>
              <a:ext uri="{FF2B5EF4-FFF2-40B4-BE49-F238E27FC236}">
                <a16:creationId xmlns:a16="http://schemas.microsoft.com/office/drawing/2014/main" id="{4B48E5A8-38E3-48FB-B8DA-87F5587B17C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310" y="2408331"/>
            <a:ext cx="693235" cy="693235"/>
          </a:xfrm>
          <a:prstGeom prst="rect">
            <a:avLst/>
          </a:prstGeom>
        </p:spPr>
      </p:pic>
      <p:pic>
        <p:nvPicPr>
          <p:cNvPr id="174" name="Graphique 173" descr="Danger avec un remplissage uni">
            <a:extLst>
              <a:ext uri="{FF2B5EF4-FFF2-40B4-BE49-F238E27FC236}">
                <a16:creationId xmlns:a16="http://schemas.microsoft.com/office/drawing/2014/main" id="{1C8FCC35-7FC7-4735-AD9A-3059A636B08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176" y="5261161"/>
            <a:ext cx="693235" cy="693235"/>
          </a:xfrm>
          <a:prstGeom prst="rect">
            <a:avLst/>
          </a:prstGeom>
        </p:spPr>
      </p:pic>
      <p:pic>
        <p:nvPicPr>
          <p:cNvPr id="175" name="Graphique 174" descr="Danger avec un remplissage uni">
            <a:extLst>
              <a:ext uri="{FF2B5EF4-FFF2-40B4-BE49-F238E27FC236}">
                <a16:creationId xmlns:a16="http://schemas.microsoft.com/office/drawing/2014/main" id="{E5217EFB-2183-43AC-8021-A5064D0027C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266" y="6036850"/>
            <a:ext cx="693235" cy="693235"/>
          </a:xfrm>
          <a:prstGeom prst="rect">
            <a:avLst/>
          </a:prstGeom>
        </p:spPr>
      </p:pic>
      <p:sp>
        <p:nvSpPr>
          <p:cNvPr id="5127" name="ZoneTexte 5126">
            <a:extLst>
              <a:ext uri="{FF2B5EF4-FFF2-40B4-BE49-F238E27FC236}">
                <a16:creationId xmlns:a16="http://schemas.microsoft.com/office/drawing/2014/main" id="{DA5E82DA-A5B9-49BE-BD97-21C9D8B4B28A}"/>
              </a:ext>
            </a:extLst>
          </p:cNvPr>
          <p:cNvSpPr txBox="1"/>
          <p:nvPr/>
        </p:nvSpPr>
        <p:spPr>
          <a:xfrm>
            <a:off x="558070" y="2635030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TH1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9EED0D54-C31D-47FA-ACC3-46CA4F057F10}"/>
              </a:ext>
            </a:extLst>
          </p:cNvPr>
          <p:cNvSpPr txBox="1"/>
          <p:nvPr/>
        </p:nvSpPr>
        <p:spPr>
          <a:xfrm>
            <a:off x="596635" y="3269827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TH2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BCC7EACF-5535-49B0-9556-A23CB75EE9C6}"/>
              </a:ext>
            </a:extLst>
          </p:cNvPr>
          <p:cNvSpPr txBox="1"/>
          <p:nvPr/>
        </p:nvSpPr>
        <p:spPr>
          <a:xfrm>
            <a:off x="619237" y="3994581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TH9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C5712FB1-30D4-49CF-9CE1-2681FEEC49C1}"/>
              </a:ext>
            </a:extLst>
          </p:cNvPr>
          <p:cNvSpPr txBox="1"/>
          <p:nvPr/>
        </p:nvSpPr>
        <p:spPr>
          <a:xfrm>
            <a:off x="619825" y="4728919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TH17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13AE35E5-9EF4-488B-870F-036A38B40933}"/>
              </a:ext>
            </a:extLst>
          </p:cNvPr>
          <p:cNvSpPr txBox="1"/>
          <p:nvPr/>
        </p:nvSpPr>
        <p:spPr>
          <a:xfrm>
            <a:off x="621256" y="5483117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Treg</a:t>
            </a:r>
            <a:endParaRPr lang="fr-FR" dirty="0"/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F50C1E54-AB1B-4EE7-98BB-C7594723B244}"/>
              </a:ext>
            </a:extLst>
          </p:cNvPr>
          <p:cNvSpPr txBox="1"/>
          <p:nvPr/>
        </p:nvSpPr>
        <p:spPr>
          <a:xfrm>
            <a:off x="646939" y="6221204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96" name="Éclair 195">
            <a:extLst>
              <a:ext uri="{FF2B5EF4-FFF2-40B4-BE49-F238E27FC236}">
                <a16:creationId xmlns:a16="http://schemas.microsoft.com/office/drawing/2014/main" id="{197FB0A8-447D-4215-A52A-148C5B490DF7}"/>
              </a:ext>
            </a:extLst>
          </p:cNvPr>
          <p:cNvSpPr/>
          <p:nvPr/>
        </p:nvSpPr>
        <p:spPr>
          <a:xfrm rot="10087189">
            <a:off x="2948280" y="4699437"/>
            <a:ext cx="355421" cy="62698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9" name="Connecteur droit avec flèche 198">
            <a:extLst>
              <a:ext uri="{FF2B5EF4-FFF2-40B4-BE49-F238E27FC236}">
                <a16:creationId xmlns:a16="http://schemas.microsoft.com/office/drawing/2014/main" id="{07C43F41-13EB-422A-B1A3-F6D6698166AB}"/>
              </a:ext>
            </a:extLst>
          </p:cNvPr>
          <p:cNvCxnSpPr>
            <a:cxnSpLocks/>
          </p:cNvCxnSpPr>
          <p:nvPr/>
        </p:nvCxnSpPr>
        <p:spPr>
          <a:xfrm flipH="1">
            <a:off x="4400574" y="4689839"/>
            <a:ext cx="953999" cy="116261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ZoneTexte 201">
            <a:extLst>
              <a:ext uri="{FF2B5EF4-FFF2-40B4-BE49-F238E27FC236}">
                <a16:creationId xmlns:a16="http://schemas.microsoft.com/office/drawing/2014/main" id="{9F03A438-483C-4580-AC6D-A8187292A696}"/>
              </a:ext>
            </a:extLst>
          </p:cNvPr>
          <p:cNvSpPr txBox="1"/>
          <p:nvPr/>
        </p:nvSpPr>
        <p:spPr>
          <a:xfrm>
            <a:off x="4270833" y="4851314"/>
            <a:ext cx="87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PAMPs</a:t>
            </a:r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2BE363FC-458E-4123-AC68-E7D05095FBBA}"/>
              </a:ext>
            </a:extLst>
          </p:cNvPr>
          <p:cNvCxnSpPr>
            <a:cxnSpLocks/>
          </p:cNvCxnSpPr>
          <p:nvPr/>
        </p:nvCxnSpPr>
        <p:spPr>
          <a:xfrm>
            <a:off x="5583261" y="4586347"/>
            <a:ext cx="1617635" cy="83502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Graphique 123" descr="Covid-19 avec un remplissage uni">
            <a:extLst>
              <a:ext uri="{FF2B5EF4-FFF2-40B4-BE49-F238E27FC236}">
                <a16:creationId xmlns:a16="http://schemas.microsoft.com/office/drawing/2014/main" id="{97660397-B2B3-47C7-A9DE-CDBF90C5E2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860567" y="84142"/>
            <a:ext cx="346699" cy="346699"/>
          </a:xfrm>
          <a:prstGeom prst="rect">
            <a:avLst/>
          </a:prstGeom>
        </p:spPr>
      </p:pic>
      <p:pic>
        <p:nvPicPr>
          <p:cNvPr id="126" name="Graphique 125" descr="Covid-19 avec un remplissage uni">
            <a:extLst>
              <a:ext uri="{FF2B5EF4-FFF2-40B4-BE49-F238E27FC236}">
                <a16:creationId xmlns:a16="http://schemas.microsoft.com/office/drawing/2014/main" id="{A1599BA7-38D7-49F0-BDF1-6074ECECCA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98863" y="8094"/>
            <a:ext cx="346699" cy="346699"/>
          </a:xfrm>
          <a:prstGeom prst="rect">
            <a:avLst/>
          </a:prstGeom>
        </p:spPr>
      </p:pic>
      <p:pic>
        <p:nvPicPr>
          <p:cNvPr id="140" name="Graphique 139" descr="Covid-19 avec un remplissage uni">
            <a:extLst>
              <a:ext uri="{FF2B5EF4-FFF2-40B4-BE49-F238E27FC236}">
                <a16:creationId xmlns:a16="http://schemas.microsoft.com/office/drawing/2014/main" id="{7B57A77D-C74B-4402-BEFD-F9BB8F6E896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071172" y="52145"/>
            <a:ext cx="346699" cy="346699"/>
          </a:xfrm>
          <a:prstGeom prst="rect">
            <a:avLst/>
          </a:prstGeom>
        </p:spPr>
      </p:pic>
      <p:pic>
        <p:nvPicPr>
          <p:cNvPr id="142" name="Graphique 141" descr="Covid-19 avec un remplissage uni">
            <a:extLst>
              <a:ext uri="{FF2B5EF4-FFF2-40B4-BE49-F238E27FC236}">
                <a16:creationId xmlns:a16="http://schemas.microsoft.com/office/drawing/2014/main" id="{E2B94E91-5BD1-41F8-9AC6-B6FC397F536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339467" y="14343"/>
            <a:ext cx="346699" cy="346699"/>
          </a:xfrm>
          <a:prstGeom prst="rect">
            <a:avLst/>
          </a:prstGeom>
        </p:spPr>
      </p:pic>
      <p:pic>
        <p:nvPicPr>
          <p:cNvPr id="143" name="Graphique 142" descr="Covid-19 avec un remplissage uni">
            <a:extLst>
              <a:ext uri="{FF2B5EF4-FFF2-40B4-BE49-F238E27FC236}">
                <a16:creationId xmlns:a16="http://schemas.microsoft.com/office/drawing/2014/main" id="{396D3B74-61C8-4C61-B22D-12F4F576FE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345569" y="19176"/>
            <a:ext cx="346699" cy="346699"/>
          </a:xfrm>
          <a:prstGeom prst="rect">
            <a:avLst/>
          </a:prstGeom>
        </p:spPr>
      </p:pic>
      <p:pic>
        <p:nvPicPr>
          <p:cNvPr id="144" name="Graphique 143" descr="Covid-19 avec un remplissage uni">
            <a:extLst>
              <a:ext uri="{FF2B5EF4-FFF2-40B4-BE49-F238E27FC236}">
                <a16:creationId xmlns:a16="http://schemas.microsoft.com/office/drawing/2014/main" id="{F9FEB871-27AD-4670-AB9A-FBAE9B0CF37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669803" y="204032"/>
            <a:ext cx="346699" cy="346699"/>
          </a:xfrm>
          <a:prstGeom prst="rect">
            <a:avLst/>
          </a:prstGeom>
        </p:spPr>
      </p:pic>
      <p:pic>
        <p:nvPicPr>
          <p:cNvPr id="145" name="Graphique 144" descr="Covid-19 avec un remplissage uni">
            <a:extLst>
              <a:ext uri="{FF2B5EF4-FFF2-40B4-BE49-F238E27FC236}">
                <a16:creationId xmlns:a16="http://schemas.microsoft.com/office/drawing/2014/main" id="{DA6BB9B7-82FE-442D-A1ED-32B2C43E8C7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81430" y="68066"/>
            <a:ext cx="346699" cy="346699"/>
          </a:xfrm>
          <a:prstGeom prst="rect">
            <a:avLst/>
          </a:prstGeom>
        </p:spPr>
      </p:pic>
      <p:pic>
        <p:nvPicPr>
          <p:cNvPr id="146" name="Graphique 145" descr="Covid-19 avec un remplissage uni">
            <a:extLst>
              <a:ext uri="{FF2B5EF4-FFF2-40B4-BE49-F238E27FC236}">
                <a16:creationId xmlns:a16="http://schemas.microsoft.com/office/drawing/2014/main" id="{2592E021-0698-4B72-9C7E-BF85B625898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401640" y="62486"/>
            <a:ext cx="346699" cy="346699"/>
          </a:xfrm>
          <a:prstGeom prst="rect">
            <a:avLst/>
          </a:prstGeom>
        </p:spPr>
      </p:pic>
      <p:pic>
        <p:nvPicPr>
          <p:cNvPr id="147" name="Graphique 146" descr="Covid-19 avec un remplissage uni">
            <a:extLst>
              <a:ext uri="{FF2B5EF4-FFF2-40B4-BE49-F238E27FC236}">
                <a16:creationId xmlns:a16="http://schemas.microsoft.com/office/drawing/2014/main" id="{72372EDC-0C9D-4552-9548-E662D3120A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715635" y="230924"/>
            <a:ext cx="346699" cy="3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9D276-9BE9-4BAB-8BD0-EDD64ED15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7A9800-D6BE-4B89-9299-7D5E21A73AAC}"/>
              </a:ext>
            </a:extLst>
          </p:cNvPr>
          <p:cNvSpPr/>
          <p:nvPr/>
        </p:nvSpPr>
        <p:spPr>
          <a:xfrm>
            <a:off x="0" y="2175305"/>
            <a:ext cx="2052225" cy="1940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43419-EBFA-4DE1-B156-9864C7F0B282}"/>
              </a:ext>
            </a:extLst>
          </p:cNvPr>
          <p:cNvSpPr/>
          <p:nvPr/>
        </p:nvSpPr>
        <p:spPr>
          <a:xfrm>
            <a:off x="0" y="2367814"/>
            <a:ext cx="12192000" cy="449018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84CBEB6-8D78-487D-A73E-0474D100496A}"/>
              </a:ext>
            </a:extLst>
          </p:cNvPr>
          <p:cNvSpPr/>
          <p:nvPr/>
        </p:nvSpPr>
        <p:spPr>
          <a:xfrm>
            <a:off x="0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9E9063C-A18D-487B-A4F7-4AA3968114D5}"/>
              </a:ext>
            </a:extLst>
          </p:cNvPr>
          <p:cNvSpPr/>
          <p:nvPr/>
        </p:nvSpPr>
        <p:spPr>
          <a:xfrm>
            <a:off x="673768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F4E3A61-A36E-4E95-A231-E51A73EC26F4}"/>
              </a:ext>
            </a:extLst>
          </p:cNvPr>
          <p:cNvSpPr/>
          <p:nvPr/>
        </p:nvSpPr>
        <p:spPr>
          <a:xfrm>
            <a:off x="1347536" y="1328284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62C1956-D82B-49A6-920B-5BBD3034ED3B}"/>
              </a:ext>
            </a:extLst>
          </p:cNvPr>
          <p:cNvSpPr/>
          <p:nvPr/>
        </p:nvSpPr>
        <p:spPr>
          <a:xfrm>
            <a:off x="4716726" y="1328281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8B632B9-34C8-48F8-AD55-82CD6FFA8BF2}"/>
              </a:ext>
            </a:extLst>
          </p:cNvPr>
          <p:cNvSpPr/>
          <p:nvPr/>
        </p:nvSpPr>
        <p:spPr>
          <a:xfrm>
            <a:off x="538230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34B291-44D6-424B-A22E-FF7E25EE8187}"/>
              </a:ext>
            </a:extLst>
          </p:cNvPr>
          <p:cNvSpPr/>
          <p:nvPr/>
        </p:nvSpPr>
        <p:spPr>
          <a:xfrm>
            <a:off x="3368840" y="131865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528222D-4FBB-41F5-946A-AE23B5EFF46B}"/>
              </a:ext>
            </a:extLst>
          </p:cNvPr>
          <p:cNvSpPr/>
          <p:nvPr/>
        </p:nvSpPr>
        <p:spPr>
          <a:xfrm>
            <a:off x="4042608" y="1328283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C33FFFF-E3D8-4CFA-ABB5-6CBC6A56D037}"/>
              </a:ext>
            </a:extLst>
          </p:cNvPr>
          <p:cNvSpPr/>
          <p:nvPr/>
        </p:nvSpPr>
        <p:spPr>
          <a:xfrm>
            <a:off x="606391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BB43615-BC5C-4458-B6F8-3B91DEF44B8D}"/>
              </a:ext>
            </a:extLst>
          </p:cNvPr>
          <p:cNvSpPr/>
          <p:nvPr/>
        </p:nvSpPr>
        <p:spPr>
          <a:xfrm>
            <a:off x="6715225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8CE77F1-AA09-4B6C-A8C0-3D58C86C838A}"/>
              </a:ext>
            </a:extLst>
          </p:cNvPr>
          <p:cNvSpPr/>
          <p:nvPr/>
        </p:nvSpPr>
        <p:spPr>
          <a:xfrm>
            <a:off x="7388993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B8B7428-AC69-4AFC-8393-5E5D564681D9}"/>
              </a:ext>
            </a:extLst>
          </p:cNvPr>
          <p:cNvSpPr/>
          <p:nvPr/>
        </p:nvSpPr>
        <p:spPr>
          <a:xfrm>
            <a:off x="8062761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F4F41EA-78C2-4E12-BD88-A64C44A35953}"/>
              </a:ext>
            </a:extLst>
          </p:cNvPr>
          <p:cNvSpPr/>
          <p:nvPr/>
        </p:nvSpPr>
        <p:spPr>
          <a:xfrm>
            <a:off x="8752569" y="1318650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BA7C61E-C471-4AFB-B9C3-6096213F2D9B}"/>
              </a:ext>
            </a:extLst>
          </p:cNvPr>
          <p:cNvSpPr/>
          <p:nvPr/>
        </p:nvSpPr>
        <p:spPr>
          <a:xfrm>
            <a:off x="9432752" y="1328282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777D16A-F1DA-4182-A269-D8FEBD76EC0E}"/>
              </a:ext>
            </a:extLst>
          </p:cNvPr>
          <p:cNvSpPr/>
          <p:nvPr/>
        </p:nvSpPr>
        <p:spPr>
          <a:xfrm>
            <a:off x="10112935" y="1318649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841F32F-70B6-4B44-8C0A-161D3AE1BE05}"/>
              </a:ext>
            </a:extLst>
          </p:cNvPr>
          <p:cNvSpPr/>
          <p:nvPr/>
        </p:nvSpPr>
        <p:spPr>
          <a:xfrm>
            <a:off x="10786702" y="1318648"/>
            <a:ext cx="731519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EF11FF-8904-4872-A80B-69F0D8A1DC6A}"/>
              </a:ext>
            </a:extLst>
          </p:cNvPr>
          <p:cNvSpPr/>
          <p:nvPr/>
        </p:nvSpPr>
        <p:spPr>
          <a:xfrm>
            <a:off x="11518227" y="1318647"/>
            <a:ext cx="673768" cy="84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DC27EF37-1E39-48EF-A4DF-9999B5A5DFF1}"/>
              </a:ext>
            </a:extLst>
          </p:cNvPr>
          <p:cNvSpPr/>
          <p:nvPr/>
        </p:nvSpPr>
        <p:spPr>
          <a:xfrm>
            <a:off x="18589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E8ACB4AA-6D57-4EEE-A9CF-9960F467CC6C}"/>
              </a:ext>
            </a:extLst>
          </p:cNvPr>
          <p:cNvSpPr/>
          <p:nvPr/>
        </p:nvSpPr>
        <p:spPr>
          <a:xfrm>
            <a:off x="394475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F1049C00-E1D8-4376-A35D-B41BB272BBC2}"/>
              </a:ext>
            </a:extLst>
          </p:cNvPr>
          <p:cNvSpPr/>
          <p:nvPr/>
        </p:nvSpPr>
        <p:spPr>
          <a:xfrm>
            <a:off x="5580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5BAB59E-1635-45C4-9F18-B11DFEAF7D31}"/>
              </a:ext>
            </a:extLst>
          </p:cNvPr>
          <p:cNvSpPr/>
          <p:nvPr/>
        </p:nvSpPr>
        <p:spPr>
          <a:xfrm>
            <a:off x="798798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E0A2CE13-DC83-463E-B65E-FCC77EF4477F}"/>
              </a:ext>
            </a:extLst>
          </p:cNvPr>
          <p:cNvSpPr/>
          <p:nvPr/>
        </p:nvSpPr>
        <p:spPr>
          <a:xfrm>
            <a:off x="98141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E65CFEF0-BE64-4E7C-8641-FA86E02D66F3}"/>
              </a:ext>
            </a:extLst>
          </p:cNvPr>
          <p:cNvSpPr/>
          <p:nvPr/>
        </p:nvSpPr>
        <p:spPr>
          <a:xfrm>
            <a:off x="1142097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E5ADC505-8148-48D2-9B61-6A08A59CF906}"/>
              </a:ext>
            </a:extLst>
          </p:cNvPr>
          <p:cNvSpPr/>
          <p:nvPr/>
        </p:nvSpPr>
        <p:spPr>
          <a:xfrm>
            <a:off x="1467753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B70F4B70-8796-49D8-8ADA-3E6EB32002B2}"/>
              </a:ext>
            </a:extLst>
          </p:cNvPr>
          <p:cNvSpPr/>
          <p:nvPr/>
        </p:nvSpPr>
        <p:spPr>
          <a:xfrm>
            <a:off x="1650666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912BC7B0-963D-4A37-A162-7766680924C1}"/>
              </a:ext>
            </a:extLst>
          </p:cNvPr>
          <p:cNvSpPr/>
          <p:nvPr/>
        </p:nvSpPr>
        <p:spPr>
          <a:xfrm>
            <a:off x="1831970" y="91439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9B5F4779-5C26-46DC-81F7-418833C30833}"/>
              </a:ext>
            </a:extLst>
          </p:cNvPr>
          <p:cNvSpPr/>
          <p:nvPr/>
        </p:nvSpPr>
        <p:spPr>
          <a:xfrm>
            <a:off x="4788267" y="961149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61BD79E4-9810-44C7-B459-52E3E22563B0}"/>
              </a:ext>
            </a:extLst>
          </p:cNvPr>
          <p:cNvSpPr/>
          <p:nvPr/>
        </p:nvSpPr>
        <p:spPr>
          <a:xfrm>
            <a:off x="5018082" y="91438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459200AA-7ECE-4EC7-A177-95DAB8BAF5DC}"/>
              </a:ext>
            </a:extLst>
          </p:cNvPr>
          <p:cNvSpPr/>
          <p:nvPr/>
        </p:nvSpPr>
        <p:spPr>
          <a:xfrm>
            <a:off x="5207886" y="9043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6E055878-500B-4901-94D1-5968BD4D2719}"/>
              </a:ext>
            </a:extLst>
          </p:cNvPr>
          <p:cNvSpPr/>
          <p:nvPr/>
        </p:nvSpPr>
        <p:spPr>
          <a:xfrm>
            <a:off x="5506131" y="89558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CAF2052-7CD0-45BF-9A99-50C34CBDDBFB}"/>
              </a:ext>
            </a:extLst>
          </p:cNvPr>
          <p:cNvSpPr/>
          <p:nvPr/>
        </p:nvSpPr>
        <p:spPr>
          <a:xfrm>
            <a:off x="568646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C2F965AC-A567-4452-B89B-6CD38FEE0B3D}"/>
              </a:ext>
            </a:extLst>
          </p:cNvPr>
          <p:cNvSpPr/>
          <p:nvPr/>
        </p:nvSpPr>
        <p:spPr>
          <a:xfrm>
            <a:off x="5915817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B03797C-5EAA-4DCE-B59F-49F91AC4A641}"/>
              </a:ext>
            </a:extLst>
          </p:cNvPr>
          <p:cNvSpPr/>
          <p:nvPr/>
        </p:nvSpPr>
        <p:spPr>
          <a:xfrm>
            <a:off x="3480354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50596FDD-ED58-4C8D-9502-65456197AFFC}"/>
              </a:ext>
            </a:extLst>
          </p:cNvPr>
          <p:cNvSpPr/>
          <p:nvPr/>
        </p:nvSpPr>
        <p:spPr>
          <a:xfrm>
            <a:off x="3672140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B92601CE-0350-49EC-B7A7-969133743019}"/>
              </a:ext>
            </a:extLst>
          </p:cNvPr>
          <p:cNvSpPr/>
          <p:nvPr/>
        </p:nvSpPr>
        <p:spPr>
          <a:xfrm>
            <a:off x="3862928" y="91439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6D193C46-ADD7-41BA-A5DF-35A096DBB405}"/>
              </a:ext>
            </a:extLst>
          </p:cNvPr>
          <p:cNvSpPr/>
          <p:nvPr/>
        </p:nvSpPr>
        <p:spPr>
          <a:xfrm>
            <a:off x="4150019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62D219DB-C898-4D80-883F-F14051253815}"/>
              </a:ext>
            </a:extLst>
          </p:cNvPr>
          <p:cNvSpPr/>
          <p:nvPr/>
        </p:nvSpPr>
        <p:spPr>
          <a:xfrm>
            <a:off x="4331262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6A625B9-716D-469B-9B63-887AD5346B65}"/>
              </a:ext>
            </a:extLst>
          </p:cNvPr>
          <p:cNvSpPr/>
          <p:nvPr/>
        </p:nvSpPr>
        <p:spPr>
          <a:xfrm>
            <a:off x="4502937" y="91439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FAA0643C-44A5-4ED5-8A92-18B268B6F7D5}"/>
              </a:ext>
            </a:extLst>
          </p:cNvPr>
          <p:cNvSpPr/>
          <p:nvPr/>
        </p:nvSpPr>
        <p:spPr>
          <a:xfrm>
            <a:off x="6177207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AA8EE4FD-F500-462E-8C62-076DAB23AA68}"/>
              </a:ext>
            </a:extLst>
          </p:cNvPr>
          <p:cNvSpPr/>
          <p:nvPr/>
        </p:nvSpPr>
        <p:spPr>
          <a:xfrm>
            <a:off x="6339478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1A685762-539A-448C-8583-5901BD20E8AF}"/>
              </a:ext>
            </a:extLst>
          </p:cNvPr>
          <p:cNvSpPr/>
          <p:nvPr/>
        </p:nvSpPr>
        <p:spPr>
          <a:xfrm>
            <a:off x="6540296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4994438-58DF-4046-83CE-310481A2AB4D}"/>
              </a:ext>
            </a:extLst>
          </p:cNvPr>
          <p:cNvSpPr/>
          <p:nvPr/>
        </p:nvSpPr>
        <p:spPr>
          <a:xfrm>
            <a:off x="6828520" y="93845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AC52D6A9-DC9F-48C8-B23E-E0D6BA3420D1}"/>
              </a:ext>
            </a:extLst>
          </p:cNvPr>
          <p:cNvSpPr/>
          <p:nvPr/>
        </p:nvSpPr>
        <p:spPr>
          <a:xfrm>
            <a:off x="7039614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3F8D7C12-40DA-4D9F-A277-DBCCD0DE2C1F}"/>
              </a:ext>
            </a:extLst>
          </p:cNvPr>
          <p:cNvSpPr/>
          <p:nvPr/>
        </p:nvSpPr>
        <p:spPr>
          <a:xfrm>
            <a:off x="7201422" y="926424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B6762E4E-C085-458F-98D7-37D8F64DE972}"/>
              </a:ext>
            </a:extLst>
          </p:cNvPr>
          <p:cNvSpPr/>
          <p:nvPr/>
        </p:nvSpPr>
        <p:spPr>
          <a:xfrm>
            <a:off x="750615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049C3184-5AFB-48A0-888D-C644F28121A5}"/>
              </a:ext>
            </a:extLst>
          </p:cNvPr>
          <p:cNvSpPr/>
          <p:nvPr/>
        </p:nvSpPr>
        <p:spPr>
          <a:xfrm>
            <a:off x="7670258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359D966D-81E0-4F20-A2FD-A203A341207C}"/>
              </a:ext>
            </a:extLst>
          </p:cNvPr>
          <p:cNvSpPr/>
          <p:nvPr/>
        </p:nvSpPr>
        <p:spPr>
          <a:xfrm>
            <a:off x="783269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15A93D92-EB5D-4E1B-999A-A1A988DEFD0E}"/>
              </a:ext>
            </a:extLst>
          </p:cNvPr>
          <p:cNvSpPr/>
          <p:nvPr/>
        </p:nvSpPr>
        <p:spPr>
          <a:xfrm>
            <a:off x="8207214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506F74FC-682E-4A75-A1A4-A7CBA4C9B9B5}"/>
              </a:ext>
            </a:extLst>
          </p:cNvPr>
          <p:cNvSpPr/>
          <p:nvPr/>
        </p:nvSpPr>
        <p:spPr>
          <a:xfrm>
            <a:off x="8360075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558767FD-BE65-46B9-AF5A-3042FE534DFD}"/>
              </a:ext>
            </a:extLst>
          </p:cNvPr>
          <p:cNvSpPr/>
          <p:nvPr/>
        </p:nvSpPr>
        <p:spPr>
          <a:xfrm>
            <a:off x="8531601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60ECE8D-D581-47F6-9522-988C3FE6510E}"/>
              </a:ext>
            </a:extLst>
          </p:cNvPr>
          <p:cNvSpPr/>
          <p:nvPr/>
        </p:nvSpPr>
        <p:spPr>
          <a:xfrm>
            <a:off x="8866655" y="91439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C20AD0A4-3DDA-48B2-8DA3-314B77FD9F22}"/>
              </a:ext>
            </a:extLst>
          </p:cNvPr>
          <p:cNvSpPr/>
          <p:nvPr/>
        </p:nvSpPr>
        <p:spPr>
          <a:xfrm>
            <a:off x="904905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222CA520-D8AC-4F53-B4F2-17225861C646}"/>
              </a:ext>
            </a:extLst>
          </p:cNvPr>
          <p:cNvSpPr/>
          <p:nvPr/>
        </p:nvSpPr>
        <p:spPr>
          <a:xfrm>
            <a:off x="9231461" y="90476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D89CF8C-5C82-4758-BE8D-C87856BDF8E8}"/>
              </a:ext>
            </a:extLst>
          </p:cNvPr>
          <p:cNvSpPr/>
          <p:nvPr/>
        </p:nvSpPr>
        <p:spPr>
          <a:xfrm>
            <a:off x="9517907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27B0CF34-E0B1-47B2-88D8-29C876F2ABBC}"/>
              </a:ext>
            </a:extLst>
          </p:cNvPr>
          <p:cNvSpPr/>
          <p:nvPr/>
        </p:nvSpPr>
        <p:spPr>
          <a:xfrm>
            <a:off x="9699790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42B470F2-986A-4BA9-BB57-CCAD8F3F2E82}"/>
              </a:ext>
            </a:extLst>
          </p:cNvPr>
          <p:cNvSpPr/>
          <p:nvPr/>
        </p:nvSpPr>
        <p:spPr>
          <a:xfrm>
            <a:off x="9881146" y="93845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A45DEE19-C642-45A8-AF8B-87E119934D81}"/>
              </a:ext>
            </a:extLst>
          </p:cNvPr>
          <p:cNvSpPr/>
          <p:nvPr/>
        </p:nvSpPr>
        <p:spPr>
          <a:xfrm>
            <a:off x="10224708" y="914390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1D41BA7-B58C-46EE-932F-79F3D714E280}"/>
              </a:ext>
            </a:extLst>
          </p:cNvPr>
          <p:cNvSpPr/>
          <p:nvPr/>
        </p:nvSpPr>
        <p:spPr>
          <a:xfrm>
            <a:off x="10406228" y="926423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092A53FE-04C0-429B-801B-1F98CBCD2350}"/>
              </a:ext>
            </a:extLst>
          </p:cNvPr>
          <p:cNvSpPr/>
          <p:nvPr/>
        </p:nvSpPr>
        <p:spPr>
          <a:xfrm>
            <a:off x="10587479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928E5F40-3967-4CD1-AB91-4E80558A43D1}"/>
              </a:ext>
            </a:extLst>
          </p:cNvPr>
          <p:cNvSpPr/>
          <p:nvPr/>
        </p:nvSpPr>
        <p:spPr>
          <a:xfrm>
            <a:off x="10916794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25F69DAD-E2A8-4B1C-8461-AFB5CBCA018D}"/>
              </a:ext>
            </a:extLst>
          </p:cNvPr>
          <p:cNvSpPr/>
          <p:nvPr/>
        </p:nvSpPr>
        <p:spPr>
          <a:xfrm>
            <a:off x="11098045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32CA9CC5-D486-4FDD-BFA2-6107203838DE}"/>
              </a:ext>
            </a:extLst>
          </p:cNvPr>
          <p:cNvSpPr/>
          <p:nvPr/>
        </p:nvSpPr>
        <p:spPr>
          <a:xfrm>
            <a:off x="11260171" y="904755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E4309E7F-A3E2-4390-B7CC-38FFF94B2C1B}"/>
              </a:ext>
            </a:extLst>
          </p:cNvPr>
          <p:cNvSpPr/>
          <p:nvPr/>
        </p:nvSpPr>
        <p:spPr>
          <a:xfrm>
            <a:off x="11595365" y="926422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25C9F593-A503-4B10-974E-C57195ACC5BF}"/>
              </a:ext>
            </a:extLst>
          </p:cNvPr>
          <p:cNvSpPr/>
          <p:nvPr/>
        </p:nvSpPr>
        <p:spPr>
          <a:xfrm>
            <a:off x="11765599" y="926421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862DF16B-50F6-4C74-A77E-D0BBE2520811}"/>
              </a:ext>
            </a:extLst>
          </p:cNvPr>
          <p:cNvSpPr/>
          <p:nvPr/>
        </p:nvSpPr>
        <p:spPr>
          <a:xfrm>
            <a:off x="11946525" y="933648"/>
            <a:ext cx="77130" cy="413887"/>
          </a:xfrm>
          <a:custGeom>
            <a:avLst/>
            <a:gdLst>
              <a:gd name="connsiteX0" fmla="*/ 77130 w 77130"/>
              <a:gd name="connsiteY0" fmla="*/ 0 h 413887"/>
              <a:gd name="connsiteX1" fmla="*/ 128 w 77130"/>
              <a:gd name="connsiteY1" fmla="*/ 125129 h 413887"/>
              <a:gd name="connsiteX2" fmla="*/ 57879 w 77130"/>
              <a:gd name="connsiteY2" fmla="*/ 269508 h 413887"/>
              <a:gd name="connsiteX3" fmla="*/ 19378 w 77130"/>
              <a:gd name="connsiteY3" fmla="*/ 413887 h 413887"/>
              <a:gd name="connsiteX4" fmla="*/ 19378 w 77130"/>
              <a:gd name="connsiteY4" fmla="*/ 413887 h 413887"/>
              <a:gd name="connsiteX5" fmla="*/ 19378 w 77130"/>
              <a:gd name="connsiteY5" fmla="*/ 413887 h 4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30" h="413887">
                <a:moveTo>
                  <a:pt x="77130" y="0"/>
                </a:moveTo>
                <a:cubicBezTo>
                  <a:pt x="40233" y="40105"/>
                  <a:pt x="3336" y="80211"/>
                  <a:pt x="128" y="125129"/>
                </a:cubicBezTo>
                <a:cubicBezTo>
                  <a:pt x="-3081" y="170047"/>
                  <a:pt x="54671" y="221382"/>
                  <a:pt x="57879" y="269508"/>
                </a:cubicBezTo>
                <a:cubicBezTo>
                  <a:pt x="61087" y="317634"/>
                  <a:pt x="19378" y="413887"/>
                  <a:pt x="19378" y="413887"/>
                </a:cubicBezTo>
                <a:lnTo>
                  <a:pt x="19378" y="413887"/>
                </a:lnTo>
                <a:lnTo>
                  <a:pt x="19378" y="41388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6BFC09FB-5C65-4BAA-B639-CEEC62A7F9F1}"/>
              </a:ext>
            </a:extLst>
          </p:cNvPr>
          <p:cNvSpPr/>
          <p:nvPr/>
        </p:nvSpPr>
        <p:spPr>
          <a:xfrm>
            <a:off x="0" y="375385"/>
            <a:ext cx="2052225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Cylindre 85">
            <a:extLst>
              <a:ext uri="{FF2B5EF4-FFF2-40B4-BE49-F238E27FC236}">
                <a16:creationId xmlns:a16="http://schemas.microsoft.com/office/drawing/2014/main" id="{6827A5C0-AF65-4C47-81DC-D21B946BF47F}"/>
              </a:ext>
            </a:extLst>
          </p:cNvPr>
          <p:cNvSpPr/>
          <p:nvPr/>
        </p:nvSpPr>
        <p:spPr>
          <a:xfrm rot="16200000">
            <a:off x="11304384" y="3297385"/>
            <a:ext cx="827772" cy="10861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8" name="Picture 8" descr="Dendrite : images, photos et images vectorielles de stock | Shutterstock">
            <a:extLst>
              <a:ext uri="{FF2B5EF4-FFF2-40B4-BE49-F238E27FC236}">
                <a16:creationId xmlns:a16="http://schemas.microsoft.com/office/drawing/2014/main" id="{CED61436-7585-4FD9-9095-17AF0331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796">
            <a:off x="10291704" y="4802502"/>
            <a:ext cx="4200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Cylindre 86">
            <a:extLst>
              <a:ext uri="{FF2B5EF4-FFF2-40B4-BE49-F238E27FC236}">
                <a16:creationId xmlns:a16="http://schemas.microsoft.com/office/drawing/2014/main" id="{2DEB9549-AB92-4794-93FB-A66593E2DDE2}"/>
              </a:ext>
            </a:extLst>
          </p:cNvPr>
          <p:cNvSpPr/>
          <p:nvPr/>
        </p:nvSpPr>
        <p:spPr>
          <a:xfrm rot="16200000">
            <a:off x="11385390" y="4716290"/>
            <a:ext cx="750757" cy="1001191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ylindre 88">
            <a:extLst>
              <a:ext uri="{FF2B5EF4-FFF2-40B4-BE49-F238E27FC236}">
                <a16:creationId xmlns:a16="http://schemas.microsoft.com/office/drawing/2014/main" id="{986BBB34-CB26-4160-8422-9F730FC30D4A}"/>
              </a:ext>
            </a:extLst>
          </p:cNvPr>
          <p:cNvSpPr/>
          <p:nvPr/>
        </p:nvSpPr>
        <p:spPr>
          <a:xfrm>
            <a:off x="10664609" y="4340978"/>
            <a:ext cx="801316" cy="126092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ylindre 87">
            <a:extLst>
              <a:ext uri="{FF2B5EF4-FFF2-40B4-BE49-F238E27FC236}">
                <a16:creationId xmlns:a16="http://schemas.microsoft.com/office/drawing/2014/main" id="{523BFEF5-3724-4DE5-9993-D8E071055D4A}"/>
              </a:ext>
            </a:extLst>
          </p:cNvPr>
          <p:cNvSpPr/>
          <p:nvPr/>
        </p:nvSpPr>
        <p:spPr>
          <a:xfrm>
            <a:off x="10664609" y="3411927"/>
            <a:ext cx="801316" cy="112155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ylindre 89">
            <a:extLst>
              <a:ext uri="{FF2B5EF4-FFF2-40B4-BE49-F238E27FC236}">
                <a16:creationId xmlns:a16="http://schemas.microsoft.com/office/drawing/2014/main" id="{E80AAB98-C306-4D3C-8E6D-A1E579BDF433}"/>
              </a:ext>
            </a:extLst>
          </p:cNvPr>
          <p:cNvSpPr/>
          <p:nvPr/>
        </p:nvSpPr>
        <p:spPr>
          <a:xfrm rot="16200000">
            <a:off x="11343796" y="2259853"/>
            <a:ext cx="510566" cy="126092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A1E8C533-F80C-468B-B8CE-AA0C58637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59" y="5678568"/>
            <a:ext cx="1065402" cy="1135434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D07F04F8-D7D1-45B4-A108-DAE6E7DCE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38" y="5226865"/>
            <a:ext cx="1079409" cy="1150361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7986C377-903C-49C0-A8BF-FECEA5AF3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2" y="4543120"/>
            <a:ext cx="1079408" cy="1150361"/>
          </a:xfrm>
          <a:prstGeom prst="rect">
            <a:avLst/>
          </a:prstGeom>
        </p:spPr>
      </p:pic>
      <p:pic>
        <p:nvPicPr>
          <p:cNvPr id="128" name="Graphique 127" descr="Microbe avec un remplissage uni">
            <a:extLst>
              <a:ext uri="{FF2B5EF4-FFF2-40B4-BE49-F238E27FC236}">
                <a16:creationId xmlns:a16="http://schemas.microsoft.com/office/drawing/2014/main" id="{9703CB3B-C867-4E8E-B800-86435867B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20476" y="565182"/>
            <a:ext cx="572750" cy="572750"/>
          </a:xfrm>
          <a:prstGeom prst="rect">
            <a:avLst/>
          </a:prstGeom>
        </p:spPr>
      </p:pic>
      <p:pic>
        <p:nvPicPr>
          <p:cNvPr id="129" name="Graphique 128" descr="Microbe avec un remplissage uni">
            <a:extLst>
              <a:ext uri="{FF2B5EF4-FFF2-40B4-BE49-F238E27FC236}">
                <a16:creationId xmlns:a16="http://schemas.microsoft.com/office/drawing/2014/main" id="{80E5BA19-7BA0-4AD5-9A70-3420160FE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3225" y="79451"/>
            <a:ext cx="572750" cy="572750"/>
          </a:xfrm>
          <a:prstGeom prst="rect">
            <a:avLst/>
          </a:prstGeom>
        </p:spPr>
      </p:pic>
      <p:pic>
        <p:nvPicPr>
          <p:cNvPr id="133" name="Graphique 132" descr="Microbe avec un remplissage uni">
            <a:extLst>
              <a:ext uri="{FF2B5EF4-FFF2-40B4-BE49-F238E27FC236}">
                <a16:creationId xmlns:a16="http://schemas.microsoft.com/office/drawing/2014/main" id="{1D8D48F7-2F30-4B69-B91A-8BDD6A23E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612" y="-102873"/>
            <a:ext cx="572750" cy="572750"/>
          </a:xfrm>
          <a:prstGeom prst="rect">
            <a:avLst/>
          </a:prstGeom>
        </p:spPr>
      </p:pic>
      <p:pic>
        <p:nvPicPr>
          <p:cNvPr id="134" name="Graphique 133" descr="Microbe avec un remplissage uni">
            <a:extLst>
              <a:ext uri="{FF2B5EF4-FFF2-40B4-BE49-F238E27FC236}">
                <a16:creationId xmlns:a16="http://schemas.microsoft.com/office/drawing/2014/main" id="{626C2B40-E91F-4A9E-AEAF-D502A136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786" y="-82454"/>
            <a:ext cx="572750" cy="572750"/>
          </a:xfrm>
          <a:prstGeom prst="rect">
            <a:avLst/>
          </a:prstGeom>
        </p:spPr>
      </p:pic>
      <p:pic>
        <p:nvPicPr>
          <p:cNvPr id="135" name="Graphique 134" descr="Microbe avec un remplissage uni">
            <a:extLst>
              <a:ext uri="{FF2B5EF4-FFF2-40B4-BE49-F238E27FC236}">
                <a16:creationId xmlns:a16="http://schemas.microsoft.com/office/drawing/2014/main" id="{63EE9758-0FD1-4A2A-B6AF-2EC2BF778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4749" y="-105905"/>
            <a:ext cx="572750" cy="572750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21B25309-98D8-4576-90DF-D9028529A2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60" y="2338678"/>
            <a:ext cx="1412623" cy="1135434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0ABCAF1F-875C-43E9-B2F5-0746B4FC9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06" y="5450506"/>
            <a:ext cx="1387090" cy="1436629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75FF8371-BFA8-4204-B391-EE7AF77E2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31" y="5134712"/>
            <a:ext cx="1730908" cy="1675533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1778291F-DA8F-4DC5-85D0-7969CAB09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3257">
            <a:off x="3280629" y="3251417"/>
            <a:ext cx="1215847" cy="1176950"/>
          </a:xfrm>
          <a:prstGeom prst="rect">
            <a:avLst/>
          </a:prstGeom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F7E7DD5D-D5F4-4C24-A62E-67266EE6C36A}"/>
              </a:ext>
            </a:extLst>
          </p:cNvPr>
          <p:cNvSpPr txBox="1"/>
          <p:nvPr/>
        </p:nvSpPr>
        <p:spPr>
          <a:xfrm>
            <a:off x="6463203" y="1630703"/>
            <a:ext cx="9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DAMPs</a:t>
            </a:r>
            <a:endParaRPr lang="fr-FR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3CE4F55-B67B-4E2A-A1DA-5E353E194698}"/>
              </a:ext>
            </a:extLst>
          </p:cNvPr>
          <p:cNvSpPr/>
          <p:nvPr/>
        </p:nvSpPr>
        <p:spPr>
          <a:xfrm>
            <a:off x="3407408" y="2164891"/>
            <a:ext cx="8784592" cy="2044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3B08A917-0F6A-4276-8E2B-9C9BEF51755D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6816233" y="1964285"/>
            <a:ext cx="96988" cy="14289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 : coins arrondis 106">
            <a:extLst>
              <a:ext uri="{FF2B5EF4-FFF2-40B4-BE49-F238E27FC236}">
                <a16:creationId xmlns:a16="http://schemas.microsoft.com/office/drawing/2014/main" id="{E9C8612D-E1D8-4DA0-96B8-DE490801A3A8}"/>
              </a:ext>
            </a:extLst>
          </p:cNvPr>
          <p:cNvSpPr/>
          <p:nvPr/>
        </p:nvSpPr>
        <p:spPr>
          <a:xfrm>
            <a:off x="3480354" y="362887"/>
            <a:ext cx="8730416" cy="5389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Éclair 107">
            <a:extLst>
              <a:ext uri="{FF2B5EF4-FFF2-40B4-BE49-F238E27FC236}">
                <a16:creationId xmlns:a16="http://schemas.microsoft.com/office/drawing/2014/main" id="{D795ACC9-52A1-4A5C-B12C-33A84F300390}"/>
              </a:ext>
            </a:extLst>
          </p:cNvPr>
          <p:cNvSpPr/>
          <p:nvPr/>
        </p:nvSpPr>
        <p:spPr>
          <a:xfrm rot="4510795">
            <a:off x="2934928" y="3717082"/>
            <a:ext cx="355421" cy="62698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Éclair 113">
            <a:extLst>
              <a:ext uri="{FF2B5EF4-FFF2-40B4-BE49-F238E27FC236}">
                <a16:creationId xmlns:a16="http://schemas.microsoft.com/office/drawing/2014/main" id="{F85AF638-A37F-4DAF-B7A4-2ACCE894D4E4}"/>
              </a:ext>
            </a:extLst>
          </p:cNvPr>
          <p:cNvSpPr/>
          <p:nvPr/>
        </p:nvSpPr>
        <p:spPr>
          <a:xfrm rot="3496230">
            <a:off x="2675612" y="3090104"/>
            <a:ext cx="620245" cy="90463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E777543-7ACE-4531-B82A-93C7C23239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80" y="2248126"/>
            <a:ext cx="1895217" cy="1652463"/>
          </a:xfrm>
          <a:prstGeom prst="rect">
            <a:avLst/>
          </a:prstGeom>
        </p:spPr>
      </p:pic>
      <p:pic>
        <p:nvPicPr>
          <p:cNvPr id="96" name="Graphique 95" descr="Danger avec un remplissage uni">
            <a:extLst>
              <a:ext uri="{FF2B5EF4-FFF2-40B4-BE49-F238E27FC236}">
                <a16:creationId xmlns:a16="http://schemas.microsoft.com/office/drawing/2014/main" id="{28B6F438-77A1-4DD9-8FCC-251568E380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41020" y="3393226"/>
            <a:ext cx="1744402" cy="1744402"/>
          </a:xfrm>
          <a:prstGeom prst="rect">
            <a:avLst/>
          </a:prstGeom>
        </p:spPr>
      </p:pic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0FE332DA-2199-49B3-8EC4-C02CFAEAB8C5}"/>
              </a:ext>
            </a:extLst>
          </p:cNvPr>
          <p:cNvCxnSpPr>
            <a:cxnSpLocks/>
          </p:cNvCxnSpPr>
          <p:nvPr/>
        </p:nvCxnSpPr>
        <p:spPr>
          <a:xfrm flipV="1">
            <a:off x="10786702" y="2924225"/>
            <a:ext cx="1105129" cy="899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A27F83AC-75D8-4F43-A608-323D6229A390}"/>
              </a:ext>
            </a:extLst>
          </p:cNvPr>
          <p:cNvCxnSpPr>
            <a:cxnSpLocks/>
          </p:cNvCxnSpPr>
          <p:nvPr/>
        </p:nvCxnSpPr>
        <p:spPr>
          <a:xfrm>
            <a:off x="7139622" y="4936098"/>
            <a:ext cx="422583" cy="74247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4593C2A1-C590-4269-A463-EAD3E28DCAF8}"/>
              </a:ext>
            </a:extLst>
          </p:cNvPr>
          <p:cNvCxnSpPr>
            <a:cxnSpLocks/>
          </p:cNvCxnSpPr>
          <p:nvPr/>
        </p:nvCxnSpPr>
        <p:spPr>
          <a:xfrm flipH="1" flipV="1">
            <a:off x="4678469" y="3250373"/>
            <a:ext cx="1778482" cy="69626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48962BDB-C7AF-4156-93C8-90DC25399577}"/>
              </a:ext>
            </a:extLst>
          </p:cNvPr>
          <p:cNvCxnSpPr>
            <a:cxnSpLocks/>
          </p:cNvCxnSpPr>
          <p:nvPr/>
        </p:nvCxnSpPr>
        <p:spPr>
          <a:xfrm flipV="1">
            <a:off x="6448810" y="4875357"/>
            <a:ext cx="245509" cy="68099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avec flèche 157">
            <a:extLst>
              <a:ext uri="{FF2B5EF4-FFF2-40B4-BE49-F238E27FC236}">
                <a16:creationId xmlns:a16="http://schemas.microsoft.com/office/drawing/2014/main" id="{6236B594-81EC-4D50-80C0-2B3421122F2D}"/>
              </a:ext>
            </a:extLst>
          </p:cNvPr>
          <p:cNvCxnSpPr>
            <a:cxnSpLocks/>
          </p:cNvCxnSpPr>
          <p:nvPr/>
        </p:nvCxnSpPr>
        <p:spPr>
          <a:xfrm>
            <a:off x="6624564" y="6405870"/>
            <a:ext cx="881592" cy="6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98268E3B-3190-4B30-B8AE-0F2F48CB1D85}"/>
              </a:ext>
            </a:extLst>
          </p:cNvPr>
          <p:cNvCxnSpPr>
            <a:cxnSpLocks/>
          </p:cNvCxnSpPr>
          <p:nvPr/>
        </p:nvCxnSpPr>
        <p:spPr>
          <a:xfrm>
            <a:off x="7526362" y="4340978"/>
            <a:ext cx="3027631" cy="20214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Graphique 169" descr="Danger avec un remplissage uni">
            <a:extLst>
              <a:ext uri="{FF2B5EF4-FFF2-40B4-BE49-F238E27FC236}">
                <a16:creationId xmlns:a16="http://schemas.microsoft.com/office/drawing/2014/main" id="{0BC3BA95-4470-4815-AE02-F5CEE3A2C1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487" y="2465491"/>
            <a:ext cx="693235" cy="693235"/>
          </a:xfrm>
          <a:prstGeom prst="rect">
            <a:avLst/>
          </a:prstGeom>
        </p:spPr>
      </p:pic>
      <p:pic>
        <p:nvPicPr>
          <p:cNvPr id="171" name="Graphique 170" descr="Danger avec un remplissage uni">
            <a:extLst>
              <a:ext uri="{FF2B5EF4-FFF2-40B4-BE49-F238E27FC236}">
                <a16:creationId xmlns:a16="http://schemas.microsoft.com/office/drawing/2014/main" id="{DA347B27-4313-45CE-815C-FF263F17B0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890" y="3108766"/>
            <a:ext cx="693235" cy="693235"/>
          </a:xfrm>
          <a:prstGeom prst="rect">
            <a:avLst/>
          </a:prstGeom>
        </p:spPr>
      </p:pic>
      <p:pic>
        <p:nvPicPr>
          <p:cNvPr id="172" name="Graphique 171" descr="Danger avec un remplissage uni">
            <a:extLst>
              <a:ext uri="{FF2B5EF4-FFF2-40B4-BE49-F238E27FC236}">
                <a16:creationId xmlns:a16="http://schemas.microsoft.com/office/drawing/2014/main" id="{05B2FC58-8CFE-4ECB-BF45-5FEEF5FFC8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96" y="3785636"/>
            <a:ext cx="693235" cy="693235"/>
          </a:xfrm>
          <a:prstGeom prst="rect">
            <a:avLst/>
          </a:prstGeom>
        </p:spPr>
      </p:pic>
      <p:pic>
        <p:nvPicPr>
          <p:cNvPr id="173" name="Graphique 172" descr="Danger avec un remplissage uni">
            <a:extLst>
              <a:ext uri="{FF2B5EF4-FFF2-40B4-BE49-F238E27FC236}">
                <a16:creationId xmlns:a16="http://schemas.microsoft.com/office/drawing/2014/main" id="{4B48E5A8-38E3-48FB-B8DA-87F5587B1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175" y="4543516"/>
            <a:ext cx="693235" cy="693235"/>
          </a:xfrm>
          <a:prstGeom prst="rect">
            <a:avLst/>
          </a:prstGeom>
        </p:spPr>
      </p:pic>
      <p:pic>
        <p:nvPicPr>
          <p:cNvPr id="174" name="Graphique 173" descr="Danger avec un remplissage uni">
            <a:extLst>
              <a:ext uri="{FF2B5EF4-FFF2-40B4-BE49-F238E27FC236}">
                <a16:creationId xmlns:a16="http://schemas.microsoft.com/office/drawing/2014/main" id="{1C8FCC35-7FC7-4735-AD9A-3059A636B0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176" y="5261161"/>
            <a:ext cx="693235" cy="693235"/>
          </a:xfrm>
          <a:prstGeom prst="rect">
            <a:avLst/>
          </a:prstGeom>
        </p:spPr>
      </p:pic>
      <p:pic>
        <p:nvPicPr>
          <p:cNvPr id="175" name="Graphique 174" descr="Danger avec un remplissage uni">
            <a:extLst>
              <a:ext uri="{FF2B5EF4-FFF2-40B4-BE49-F238E27FC236}">
                <a16:creationId xmlns:a16="http://schemas.microsoft.com/office/drawing/2014/main" id="{E5217EFB-2183-43AC-8021-A5064D0027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266" y="6036850"/>
            <a:ext cx="693235" cy="693235"/>
          </a:xfrm>
          <a:prstGeom prst="rect">
            <a:avLst/>
          </a:prstGeom>
        </p:spPr>
      </p:pic>
      <p:sp>
        <p:nvSpPr>
          <p:cNvPr id="5127" name="ZoneTexte 5126">
            <a:extLst>
              <a:ext uri="{FF2B5EF4-FFF2-40B4-BE49-F238E27FC236}">
                <a16:creationId xmlns:a16="http://schemas.microsoft.com/office/drawing/2014/main" id="{DA5E82DA-A5B9-49BE-BD97-21C9D8B4B28A}"/>
              </a:ext>
            </a:extLst>
          </p:cNvPr>
          <p:cNvSpPr txBox="1"/>
          <p:nvPr/>
        </p:nvSpPr>
        <p:spPr>
          <a:xfrm>
            <a:off x="558070" y="2635030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TH1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9EED0D54-C31D-47FA-ACC3-46CA4F057F10}"/>
              </a:ext>
            </a:extLst>
          </p:cNvPr>
          <p:cNvSpPr txBox="1"/>
          <p:nvPr/>
        </p:nvSpPr>
        <p:spPr>
          <a:xfrm>
            <a:off x="596635" y="3269827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TH2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BCC7EACF-5535-49B0-9556-A23CB75EE9C6}"/>
              </a:ext>
            </a:extLst>
          </p:cNvPr>
          <p:cNvSpPr txBox="1"/>
          <p:nvPr/>
        </p:nvSpPr>
        <p:spPr>
          <a:xfrm>
            <a:off x="619237" y="3994581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TH9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C5712FB1-30D4-49CF-9CE1-2681FEEC49C1}"/>
              </a:ext>
            </a:extLst>
          </p:cNvPr>
          <p:cNvSpPr txBox="1"/>
          <p:nvPr/>
        </p:nvSpPr>
        <p:spPr>
          <a:xfrm>
            <a:off x="619825" y="4728919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TH17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13AE35E5-9EF4-488B-870F-036A38B40933}"/>
              </a:ext>
            </a:extLst>
          </p:cNvPr>
          <p:cNvSpPr txBox="1"/>
          <p:nvPr/>
        </p:nvSpPr>
        <p:spPr>
          <a:xfrm>
            <a:off x="621256" y="5483117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Treg</a:t>
            </a:r>
            <a:endParaRPr lang="fr-FR" dirty="0"/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F50C1E54-AB1B-4EE7-98BB-C7594723B244}"/>
              </a:ext>
            </a:extLst>
          </p:cNvPr>
          <p:cNvSpPr txBox="1"/>
          <p:nvPr/>
        </p:nvSpPr>
        <p:spPr>
          <a:xfrm>
            <a:off x="646939" y="6221204"/>
            <a:ext cx="80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p:cxnSp>
        <p:nvCxnSpPr>
          <p:cNvPr id="189" name="Connecteur droit avec flèche 188">
            <a:extLst>
              <a:ext uri="{FF2B5EF4-FFF2-40B4-BE49-F238E27FC236}">
                <a16:creationId xmlns:a16="http://schemas.microsoft.com/office/drawing/2014/main" id="{18631FAB-76DB-4FAF-A61F-3FE3E428E6BC}"/>
              </a:ext>
            </a:extLst>
          </p:cNvPr>
          <p:cNvCxnSpPr>
            <a:cxnSpLocks/>
          </p:cNvCxnSpPr>
          <p:nvPr/>
        </p:nvCxnSpPr>
        <p:spPr>
          <a:xfrm>
            <a:off x="7785422" y="4799816"/>
            <a:ext cx="2953375" cy="130013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avec flèche 190">
            <a:extLst>
              <a:ext uri="{FF2B5EF4-FFF2-40B4-BE49-F238E27FC236}">
                <a16:creationId xmlns:a16="http://schemas.microsoft.com/office/drawing/2014/main" id="{0860130A-450D-4218-9748-459B81ED890A}"/>
              </a:ext>
            </a:extLst>
          </p:cNvPr>
          <p:cNvCxnSpPr>
            <a:cxnSpLocks/>
          </p:cNvCxnSpPr>
          <p:nvPr/>
        </p:nvCxnSpPr>
        <p:spPr>
          <a:xfrm flipV="1">
            <a:off x="7369429" y="3438312"/>
            <a:ext cx="1718194" cy="51634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Éclair 195">
            <a:extLst>
              <a:ext uri="{FF2B5EF4-FFF2-40B4-BE49-F238E27FC236}">
                <a16:creationId xmlns:a16="http://schemas.microsoft.com/office/drawing/2014/main" id="{197FB0A8-447D-4215-A52A-148C5B490DF7}"/>
              </a:ext>
            </a:extLst>
          </p:cNvPr>
          <p:cNvSpPr/>
          <p:nvPr/>
        </p:nvSpPr>
        <p:spPr>
          <a:xfrm rot="10087189">
            <a:off x="2948280" y="4699437"/>
            <a:ext cx="355421" cy="62698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8" name="Connecteur droit avec flèche 217">
            <a:extLst>
              <a:ext uri="{FF2B5EF4-FFF2-40B4-BE49-F238E27FC236}">
                <a16:creationId xmlns:a16="http://schemas.microsoft.com/office/drawing/2014/main" id="{730492A9-3278-4BC8-83C4-163A5549F558}"/>
              </a:ext>
            </a:extLst>
          </p:cNvPr>
          <p:cNvCxnSpPr>
            <a:cxnSpLocks/>
          </p:cNvCxnSpPr>
          <p:nvPr/>
        </p:nvCxnSpPr>
        <p:spPr>
          <a:xfrm flipH="1">
            <a:off x="4517487" y="5054152"/>
            <a:ext cx="1727890" cy="116705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avec flèche 231">
            <a:extLst>
              <a:ext uri="{FF2B5EF4-FFF2-40B4-BE49-F238E27FC236}">
                <a16:creationId xmlns:a16="http://schemas.microsoft.com/office/drawing/2014/main" id="{CBE9745C-8FBD-4F02-AF2D-C27502D6237C}"/>
              </a:ext>
            </a:extLst>
          </p:cNvPr>
          <p:cNvCxnSpPr>
            <a:cxnSpLocks/>
          </p:cNvCxnSpPr>
          <p:nvPr/>
        </p:nvCxnSpPr>
        <p:spPr>
          <a:xfrm flipH="1">
            <a:off x="4455535" y="4470626"/>
            <a:ext cx="1722302" cy="664086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avec flèche 233">
            <a:extLst>
              <a:ext uri="{FF2B5EF4-FFF2-40B4-BE49-F238E27FC236}">
                <a16:creationId xmlns:a16="http://schemas.microsoft.com/office/drawing/2014/main" id="{C785140E-D666-4935-875D-28B0DB1772FE}"/>
              </a:ext>
            </a:extLst>
          </p:cNvPr>
          <p:cNvCxnSpPr>
            <a:cxnSpLocks/>
          </p:cNvCxnSpPr>
          <p:nvPr/>
        </p:nvCxnSpPr>
        <p:spPr>
          <a:xfrm flipH="1" flipV="1">
            <a:off x="4488942" y="3955051"/>
            <a:ext cx="1756435" cy="27391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" name="Graphique 235" descr="Danger avec un remplissage uni">
            <a:extLst>
              <a:ext uri="{FF2B5EF4-FFF2-40B4-BE49-F238E27FC236}">
                <a16:creationId xmlns:a16="http://schemas.microsoft.com/office/drawing/2014/main" id="{76D97E9E-D03C-41DE-A27A-C06571879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11652" y="2924225"/>
            <a:ext cx="402565" cy="402565"/>
          </a:xfrm>
          <a:prstGeom prst="rect">
            <a:avLst/>
          </a:prstGeom>
        </p:spPr>
      </p:pic>
      <p:pic>
        <p:nvPicPr>
          <p:cNvPr id="126" name="Graphique 125" descr="Covid-19 avec un remplissage uni">
            <a:extLst>
              <a:ext uri="{FF2B5EF4-FFF2-40B4-BE49-F238E27FC236}">
                <a16:creationId xmlns:a16="http://schemas.microsoft.com/office/drawing/2014/main" id="{77278466-2451-4AD3-B492-02F06F4FE13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860567" y="84142"/>
            <a:ext cx="346699" cy="346699"/>
          </a:xfrm>
          <a:prstGeom prst="rect">
            <a:avLst/>
          </a:prstGeom>
        </p:spPr>
      </p:pic>
      <p:pic>
        <p:nvPicPr>
          <p:cNvPr id="138" name="Graphique 137" descr="Covid-19 avec un remplissage uni">
            <a:extLst>
              <a:ext uri="{FF2B5EF4-FFF2-40B4-BE49-F238E27FC236}">
                <a16:creationId xmlns:a16="http://schemas.microsoft.com/office/drawing/2014/main" id="{E51AE3F7-165C-4F3D-8853-E2E4CB7BEAF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68840" y="46416"/>
            <a:ext cx="346699" cy="346699"/>
          </a:xfrm>
          <a:prstGeom prst="rect">
            <a:avLst/>
          </a:prstGeom>
        </p:spPr>
      </p:pic>
      <p:pic>
        <p:nvPicPr>
          <p:cNvPr id="140" name="Graphique 139" descr="Covid-19 avec un remplissage uni">
            <a:extLst>
              <a:ext uri="{FF2B5EF4-FFF2-40B4-BE49-F238E27FC236}">
                <a16:creationId xmlns:a16="http://schemas.microsoft.com/office/drawing/2014/main" id="{F1B3006C-90BC-4A21-BFA1-E02D67B4C02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394068" y="141300"/>
            <a:ext cx="346699" cy="346699"/>
          </a:xfrm>
          <a:prstGeom prst="rect">
            <a:avLst/>
          </a:prstGeom>
        </p:spPr>
      </p:pic>
      <p:pic>
        <p:nvPicPr>
          <p:cNvPr id="143" name="Graphique 142" descr="Covid-19 avec un remplissage uni">
            <a:extLst>
              <a:ext uri="{FF2B5EF4-FFF2-40B4-BE49-F238E27FC236}">
                <a16:creationId xmlns:a16="http://schemas.microsoft.com/office/drawing/2014/main" id="{CB25AA32-115D-4FDC-A4F7-ADD5F7B7005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49593" y="104885"/>
            <a:ext cx="346699" cy="346699"/>
          </a:xfrm>
          <a:prstGeom prst="rect">
            <a:avLst/>
          </a:prstGeom>
        </p:spPr>
      </p:pic>
      <p:pic>
        <p:nvPicPr>
          <p:cNvPr id="144" name="Graphique 143" descr="Covid-19 avec un remplissage uni">
            <a:extLst>
              <a:ext uri="{FF2B5EF4-FFF2-40B4-BE49-F238E27FC236}">
                <a16:creationId xmlns:a16="http://schemas.microsoft.com/office/drawing/2014/main" id="{D5AACD63-7F58-4AE8-B984-8188D1E8B70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32335" y="45480"/>
            <a:ext cx="346699" cy="346699"/>
          </a:xfrm>
          <a:prstGeom prst="rect">
            <a:avLst/>
          </a:prstGeom>
        </p:spPr>
      </p:pic>
      <p:pic>
        <p:nvPicPr>
          <p:cNvPr id="146" name="Graphique 145" descr="Covid-19 avec un remplissage uni">
            <a:extLst>
              <a:ext uri="{FF2B5EF4-FFF2-40B4-BE49-F238E27FC236}">
                <a16:creationId xmlns:a16="http://schemas.microsoft.com/office/drawing/2014/main" id="{D4708B1C-5991-4F36-9AC7-AE8B10C69E7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381097" y="113081"/>
            <a:ext cx="346699" cy="346699"/>
          </a:xfrm>
          <a:prstGeom prst="rect">
            <a:avLst/>
          </a:prstGeom>
        </p:spPr>
      </p:pic>
      <p:pic>
        <p:nvPicPr>
          <p:cNvPr id="147" name="Graphique 146" descr="Covid-19 avec un remplissage uni">
            <a:extLst>
              <a:ext uri="{FF2B5EF4-FFF2-40B4-BE49-F238E27FC236}">
                <a16:creationId xmlns:a16="http://schemas.microsoft.com/office/drawing/2014/main" id="{7C0AB07B-625B-48C1-BB31-63A614108A1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11384" y="45480"/>
            <a:ext cx="346699" cy="346699"/>
          </a:xfrm>
          <a:prstGeom prst="rect">
            <a:avLst/>
          </a:prstGeom>
        </p:spPr>
      </p:pic>
      <p:pic>
        <p:nvPicPr>
          <p:cNvPr id="148" name="Graphique 147" descr="Microbe avec un remplissage uni">
            <a:extLst>
              <a:ext uri="{FF2B5EF4-FFF2-40B4-BE49-F238E27FC236}">
                <a16:creationId xmlns:a16="http://schemas.microsoft.com/office/drawing/2014/main" id="{371B022B-BF63-429A-9EA0-0716E0D87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4506" y="1423510"/>
            <a:ext cx="572750" cy="572750"/>
          </a:xfrm>
          <a:prstGeom prst="rect">
            <a:avLst/>
          </a:prstGeom>
        </p:spPr>
      </p:pic>
      <p:pic>
        <p:nvPicPr>
          <p:cNvPr id="149" name="Graphique 148" descr="Microbe avec un remplissage uni">
            <a:extLst>
              <a:ext uri="{FF2B5EF4-FFF2-40B4-BE49-F238E27FC236}">
                <a16:creationId xmlns:a16="http://schemas.microsoft.com/office/drawing/2014/main" id="{01079980-3FF0-44B8-A694-A2E295FD0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8801" y="4111216"/>
            <a:ext cx="572750" cy="572750"/>
          </a:xfrm>
          <a:prstGeom prst="rect">
            <a:avLst/>
          </a:prstGeom>
        </p:spPr>
      </p:pic>
      <p:pic>
        <p:nvPicPr>
          <p:cNvPr id="150" name="Graphique 149" descr="Microbe avec un remplissage uni">
            <a:extLst>
              <a:ext uri="{FF2B5EF4-FFF2-40B4-BE49-F238E27FC236}">
                <a16:creationId xmlns:a16="http://schemas.microsoft.com/office/drawing/2014/main" id="{62FAD92C-7845-414C-8533-AAD1C74FC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6247" y="2681846"/>
            <a:ext cx="572750" cy="572750"/>
          </a:xfrm>
          <a:prstGeom prst="rect">
            <a:avLst/>
          </a:prstGeom>
        </p:spPr>
      </p:pic>
      <p:pic>
        <p:nvPicPr>
          <p:cNvPr id="151" name="Graphique 150" descr="Microbe avec un remplissage uni">
            <a:extLst>
              <a:ext uri="{FF2B5EF4-FFF2-40B4-BE49-F238E27FC236}">
                <a16:creationId xmlns:a16="http://schemas.microsoft.com/office/drawing/2014/main" id="{89239937-4B9A-4098-801F-18C87C8C7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5270" y="-6120"/>
            <a:ext cx="572750" cy="572750"/>
          </a:xfrm>
          <a:prstGeom prst="rect">
            <a:avLst/>
          </a:prstGeom>
        </p:spPr>
      </p:pic>
      <p:pic>
        <p:nvPicPr>
          <p:cNvPr id="152" name="Graphique 151" descr="Danger avec un remplissage uni">
            <a:extLst>
              <a:ext uri="{FF2B5EF4-FFF2-40B4-BE49-F238E27FC236}">
                <a16:creationId xmlns:a16="http://schemas.microsoft.com/office/drawing/2014/main" id="{8AA6AA94-E6B8-47BE-8408-C8B1788B20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76469" y="5864065"/>
            <a:ext cx="402565" cy="402565"/>
          </a:xfrm>
          <a:prstGeom prst="rect">
            <a:avLst/>
          </a:prstGeom>
        </p:spPr>
      </p:pic>
      <p:pic>
        <p:nvPicPr>
          <p:cNvPr id="153" name="Graphique 152" descr="Danger avec un remplissage uni">
            <a:extLst>
              <a:ext uri="{FF2B5EF4-FFF2-40B4-BE49-F238E27FC236}">
                <a16:creationId xmlns:a16="http://schemas.microsoft.com/office/drawing/2014/main" id="{E1457CAE-0ACF-48B7-80A9-208919CDC1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30701" y="5892985"/>
            <a:ext cx="402565" cy="4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6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</TotalTime>
  <Words>811</Words>
  <Application>Microsoft Office PowerPoint</Application>
  <PresentationFormat>Grand écran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Source Sans Pro</vt:lpstr>
      <vt:lpstr>sourcesansproregular</vt:lpstr>
      <vt:lpstr>Thème Office</vt:lpstr>
      <vt:lpstr>Le système immunitaire de l’enfant</vt:lpstr>
      <vt:lpstr>Cas clinique…</vt:lpstr>
      <vt:lpstr>Présentation PowerPoint</vt:lpstr>
      <vt:lpstr>Présentation PowerPoint</vt:lpstr>
      <vt:lpstr>Rappels sur le système immunitaire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… suite du cas clinique</vt:lpstr>
      <vt:lpstr>Présentation PowerPoint</vt:lpstr>
      <vt:lpstr>Immunothérapies</vt:lpstr>
      <vt:lpstr>Thérapies cellulaires adoptives</vt:lpstr>
      <vt:lpstr>Thérapies Cellulaires Adoptives</vt:lpstr>
      <vt:lpstr>Inhibiteurs de checkpoints</vt:lpstr>
      <vt:lpstr>Inhibiteurs de checkpoints</vt:lpstr>
      <vt:lpstr>Inhibiteurs de checkpoints</vt:lpstr>
      <vt:lpstr>Inhibiteurs de checkpoint</vt:lpstr>
      <vt:lpstr>Anticorps thérapeutiques</vt:lpstr>
      <vt:lpstr>Merci de votre attention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immunitaire de l’enfant</dc:title>
  <dc:creator>antoine loosen</dc:creator>
  <cp:lastModifiedBy>antoine loosen</cp:lastModifiedBy>
  <cp:revision>101</cp:revision>
  <dcterms:created xsi:type="dcterms:W3CDTF">2021-06-14T17:06:13Z</dcterms:created>
  <dcterms:modified xsi:type="dcterms:W3CDTF">2021-06-24T22:13:31Z</dcterms:modified>
</cp:coreProperties>
</file>